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48" y="116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hinspect@yahoo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dhinspec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1" y="6934200"/>
            <a:ext cx="7705724" cy="30480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7772400" cy="3581400"/>
          </a:xfrm>
          <a:ln>
            <a:noFill/>
            <a:prstDash val="lgDash"/>
          </a:ln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Gift for Your Clients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Introductory Offer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Detective Home Inspections to your list of inspectors. When one of your customers use Detective Home Inspections, present them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coupon to receive $50.00 off the regular price.*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*This $50.00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off coupon must be mentioned when booking an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inspection.</a:t>
            </a:r>
            <a:b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Coupon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must be presented at the beginning of the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inspection.</a:t>
            </a:r>
            <a:b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(1) coupon per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customer.</a:t>
            </a:r>
            <a:b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Coupon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good for: Greater Charleston area, including Goose Creek and Moncks Corner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  <a:b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Coupon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and offer good until March 31, 2015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r="1538" b="42708"/>
          <a:stretch/>
        </p:blipFill>
        <p:spPr bwMode="auto">
          <a:xfrm>
            <a:off x="1493043" y="8534400"/>
            <a:ext cx="4795838" cy="12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66" y="19050"/>
            <a:ext cx="4241592" cy="12726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" y="3241935"/>
            <a:ext cx="7705725" cy="1541505"/>
            <a:chOff x="22225" y="8401452"/>
            <a:chExt cx="7705725" cy="15415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8401452"/>
              <a:ext cx="1371600" cy="15415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75" y="8601847"/>
              <a:ext cx="1371600" cy="11407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" y="8486404"/>
              <a:ext cx="1371600" cy="1371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350" y="8509721"/>
              <a:ext cx="1371600" cy="132496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8100" y="1605116"/>
            <a:ext cx="7705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Detective Home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843-670-0039</a:t>
            </a:r>
          </a:p>
          <a:p>
            <a:pPr algn="ctr"/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dhinspect@yahoo.com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www.dhinspect.com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DetectiveHome.RandyWebb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2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7</cp:revision>
  <dcterms:created xsi:type="dcterms:W3CDTF">2006-08-16T00:00:00Z</dcterms:created>
  <dcterms:modified xsi:type="dcterms:W3CDTF">2015-01-27T16:22:52Z</dcterms:modified>
</cp:coreProperties>
</file>