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97F"/>
    <a:srgbClr val="B6B5B1"/>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12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1/6/2017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3" Type="http://schemas.openxmlformats.org/officeDocument/2006/relationships/image" Target="../media/image2.jpeg"/><Relationship Id="rId7"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www.seaydevelopment.com/" TargetMode="External"/><Relationship Id="rId5" Type="http://schemas.openxmlformats.org/officeDocument/2006/relationships/hyperlink" Target="mailto:david@seaydevelopment.com" TargetMode="Externa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21336"/>
            <a:ext cx="7772400" cy="630936"/>
          </a:xfrm>
          <a:prstGeom prst="rect">
            <a:avLst/>
          </a:prstGeom>
          <a:solidFill>
            <a:srgbClr val="000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0" y="8092672"/>
            <a:ext cx="7772400" cy="60728"/>
          </a:xfrm>
          <a:prstGeom prst="rect">
            <a:avLst/>
          </a:prstGeom>
          <a:solidFill>
            <a:srgbClr val="000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7772400" cy="603504"/>
          </a:xfrm>
        </p:spPr>
        <p:txBody>
          <a:bodyPr anchor="ctr">
            <a:noAutofit/>
          </a:bodyPr>
          <a:lstStyle/>
          <a:p>
            <a:r>
              <a:rPr lang="en-US" sz="3200" b="1" dirty="0">
                <a:solidFill>
                  <a:schemeClr val="bg1"/>
                </a:solidFill>
                <a:effectLst>
                  <a:outerShdw blurRad="38100" dist="38100" dir="2700000" algn="tl">
                    <a:srgbClr val="000000">
                      <a:alpha val="43137"/>
                    </a:srgbClr>
                  </a:outerShdw>
                </a:effectLst>
                <a:latin typeface="Waukegan LDO Extended" panose="020C0603020202020204" pitchFamily="34" charset="0"/>
              </a:rPr>
              <a:t>BUCHANAN TRACT LLC</a:t>
            </a:r>
          </a:p>
        </p:txBody>
      </p:sp>
      <p:sp>
        <p:nvSpPr>
          <p:cNvPr id="3" name="Subtitle 2"/>
          <p:cNvSpPr>
            <a:spLocks noGrp="1"/>
          </p:cNvSpPr>
          <p:nvPr>
            <p:ph type="subTitle" idx="1"/>
          </p:nvPr>
        </p:nvSpPr>
        <p:spPr>
          <a:xfrm>
            <a:off x="97169" y="4631204"/>
            <a:ext cx="7578062" cy="3347155"/>
          </a:xfrm>
          <a:noFill/>
        </p:spPr>
        <p:txBody>
          <a:bodyPr anchor="ctr">
            <a:normAutofit fontScale="85000" lnSpcReduction="20000"/>
          </a:bodyPr>
          <a:lstStyle/>
          <a:p>
            <a:r>
              <a:rPr lang="en-US" sz="3200" b="1" dirty="0">
                <a:solidFill>
                  <a:srgbClr val="00097F"/>
                </a:solidFill>
                <a:latin typeface="Waukegan LDO Extended" panose="020C0603020202020204" pitchFamily="34" charset="0"/>
              </a:rPr>
              <a:t>DOAR RD</a:t>
            </a:r>
          </a:p>
          <a:p>
            <a:r>
              <a:rPr lang="en-US" sz="3200" b="1" dirty="0" err="1">
                <a:solidFill>
                  <a:srgbClr val="00097F"/>
                </a:solidFill>
                <a:latin typeface="Waukegan LDO Extended" panose="020C0603020202020204" pitchFamily="34" charset="0"/>
              </a:rPr>
              <a:t>Awendaw</a:t>
            </a:r>
            <a:r>
              <a:rPr lang="en-US" sz="3200" b="1" dirty="0">
                <a:solidFill>
                  <a:srgbClr val="00097F"/>
                </a:solidFill>
                <a:latin typeface="Waukegan LDO Extended" panose="020C0603020202020204" pitchFamily="34" charset="0"/>
              </a:rPr>
              <a:t>, SC 29429</a:t>
            </a:r>
          </a:p>
          <a:p>
            <a:endParaRPr lang="en-US" sz="2000" dirty="0">
              <a:solidFill>
                <a:schemeClr val="tx1"/>
              </a:solidFill>
              <a:latin typeface="Eras Light ITC" panose="020B0402030504020804" pitchFamily="34" charset="0"/>
            </a:endParaRPr>
          </a:p>
          <a:p>
            <a:r>
              <a:rPr lang="en-US" sz="2400" dirty="0">
                <a:solidFill>
                  <a:schemeClr val="bg1"/>
                </a:solidFill>
                <a:highlight>
                  <a:srgbClr val="00097F"/>
                </a:highlight>
                <a:latin typeface="Waukegan LDO Extended" panose="020C0603020202020204" pitchFamily="34" charset="0"/>
              </a:rPr>
              <a:t>VACANT LAND FOR SALE</a:t>
            </a:r>
          </a:p>
          <a:p>
            <a:endParaRPr lang="en-US" sz="1600" dirty="0">
              <a:solidFill>
                <a:schemeClr val="tx1"/>
              </a:solidFill>
              <a:latin typeface="Eras Light ITC" panose="020B0402030504020804" pitchFamily="34" charset="0"/>
            </a:endParaRPr>
          </a:p>
          <a:p>
            <a:r>
              <a:rPr lang="en-US" sz="1600" dirty="0">
                <a:solidFill>
                  <a:schemeClr val="tx1"/>
                </a:solidFill>
                <a:latin typeface="Waukegan LDO" panose="020C0603020202020204" pitchFamily="34" charset="0"/>
              </a:rPr>
              <a:t>A developer's dream resurrected with this 113.18 Acre Tract with water access ready. Just off Doar Road, this large tract had plans for a Master Development years ago before the economy turned against it. Now, priced ready for development, the Buchanan Tract is poised for the expansive growth of Mt. Pleasant and perfect for those homeowners that want a nice </a:t>
            </a:r>
            <a:r>
              <a:rPr lang="en-US" sz="1600" dirty="0" err="1">
                <a:solidFill>
                  <a:schemeClr val="tx1"/>
                </a:solidFill>
                <a:latin typeface="Waukegan LDO" panose="020C0603020202020204" pitchFamily="34" charset="0"/>
              </a:rPr>
              <a:t>homesite</a:t>
            </a:r>
            <a:r>
              <a:rPr lang="en-US" sz="1600" dirty="0">
                <a:solidFill>
                  <a:schemeClr val="tx1"/>
                </a:solidFill>
                <a:latin typeface="Waukegan LDO" panose="020C0603020202020204" pitchFamily="34" charset="0"/>
              </a:rPr>
              <a:t> yet not too terribly far off the beaten path. Just down for Town Hall, you can develop this project for a home grown tomatoes feel with a density potential to make your numbers work. Other residential developments are taking shape close by. This offering consists of two tax map numbers, one of which, is a water front lot allowing a potential waterfront amenity center for a residential development. TMS number are 680-00-00-085 and</a:t>
            </a:r>
            <a:br>
              <a:rPr lang="en-US" sz="1600" dirty="0">
                <a:solidFill>
                  <a:schemeClr val="tx1"/>
                </a:solidFill>
                <a:latin typeface="Waukegan LDO" panose="020C0603020202020204" pitchFamily="34" charset="0"/>
              </a:rPr>
            </a:br>
            <a:r>
              <a:rPr lang="en-US" sz="1600" dirty="0">
                <a:solidFill>
                  <a:schemeClr val="tx1"/>
                </a:solidFill>
                <a:latin typeface="Waukegan LDO" panose="020C0603020202020204" pitchFamily="34" charset="0"/>
              </a:rPr>
              <a:t>681-00-00-083.</a:t>
            </a:r>
            <a:endParaRPr lang="en-US" sz="1600" i="1" dirty="0">
              <a:solidFill>
                <a:schemeClr val="tx1"/>
              </a:solidFill>
              <a:latin typeface="Waukegan LDO" panose="020C0603020202020204" pitchFamily="34" charset="0"/>
            </a:endParaRPr>
          </a:p>
        </p:txBody>
      </p:sp>
      <p:pic>
        <p:nvPicPr>
          <p:cNvPr id="28" name="Picture 2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310" y="713418"/>
            <a:ext cx="5085290" cy="3813968"/>
          </a:xfrm>
          <a:prstGeom prst="rect">
            <a:avLst/>
          </a:prstGeom>
          <a:ln>
            <a:noFill/>
          </a:ln>
          <a:effectLst/>
        </p:spPr>
      </p:pic>
      <p:graphicFrame>
        <p:nvGraphicFramePr>
          <p:cNvPr id="5" name="Table 4"/>
          <p:cNvGraphicFramePr>
            <a:graphicFrameLocks noGrp="1"/>
          </p:cNvGraphicFramePr>
          <p:nvPr>
            <p:extLst>
              <p:ext uri="{D42A27DB-BD31-4B8C-83A1-F6EECF244321}">
                <p14:modId xmlns:p14="http://schemas.microsoft.com/office/powerpoint/2010/main" val="24313602"/>
              </p:ext>
            </p:extLst>
          </p:nvPr>
        </p:nvGraphicFramePr>
        <p:xfrm>
          <a:off x="96310" y="8247303"/>
          <a:ext cx="4018490" cy="1788930"/>
        </p:xfrm>
        <a:graphic>
          <a:graphicData uri="http://schemas.openxmlformats.org/drawingml/2006/table">
            <a:tbl>
              <a:tblPr firstRow="1" bandRow="1">
                <a:tableStyleId>{5C22544A-7EE6-4342-B048-85BDC9FD1C3A}</a:tableStyleId>
              </a:tblPr>
              <a:tblGrid>
                <a:gridCol w="1275261">
                  <a:extLst>
                    <a:ext uri="{9D8B030D-6E8A-4147-A177-3AD203B41FA5}">
                      <a16:colId xmlns:a16="http://schemas.microsoft.com/office/drawing/2014/main" val="1116633679"/>
                    </a:ext>
                  </a:extLst>
                </a:gridCol>
                <a:gridCol w="2743229">
                  <a:extLst>
                    <a:ext uri="{9D8B030D-6E8A-4147-A177-3AD203B41FA5}">
                      <a16:colId xmlns:a16="http://schemas.microsoft.com/office/drawing/2014/main" val="1560322096"/>
                    </a:ext>
                  </a:extLst>
                </a:gridCol>
              </a:tblGrid>
              <a:tr h="198770">
                <a:tc>
                  <a:txBody>
                    <a:bodyPr/>
                    <a:lstStyle/>
                    <a:p>
                      <a:r>
                        <a:rPr lang="en-US" sz="1000" b="0" dirty="0" err="1">
                          <a:solidFill>
                            <a:srgbClr val="00097F"/>
                          </a:solidFill>
                          <a:latin typeface="Waukegan LDO" panose="020C0603020202020204" pitchFamily="34" charset="0"/>
                        </a:rPr>
                        <a:t>Catylist</a:t>
                      </a:r>
                      <a:r>
                        <a:rPr lang="en-US" sz="1000" b="0" dirty="0">
                          <a:solidFill>
                            <a:srgbClr val="00097F"/>
                          </a:solidFill>
                          <a:latin typeface="Waukegan LDO" panose="020C0603020202020204" pitchFamily="34" charset="0"/>
                        </a:rPr>
                        <a:t> ID:</a:t>
                      </a:r>
                    </a:p>
                  </a:txBody>
                  <a:tcPr marL="0" marR="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#29854130</a:t>
                      </a:r>
                    </a:p>
                  </a:txBody>
                  <a:tcPr marL="0" marR="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688078370"/>
                  </a:ext>
                </a:extLst>
              </a:tr>
              <a:tr h="198770">
                <a:tc>
                  <a:txBody>
                    <a:bodyPr/>
                    <a:lstStyle/>
                    <a:p>
                      <a:r>
                        <a:rPr lang="en-US" sz="1000" b="0" dirty="0">
                          <a:solidFill>
                            <a:srgbClr val="00097F"/>
                          </a:solidFill>
                          <a:latin typeface="Waukegan LDO" panose="020C0603020202020204" pitchFamily="34" charset="0"/>
                        </a:rPr>
                        <a:t>Gross Land Area:</a:t>
                      </a:r>
                    </a:p>
                  </a:txBody>
                  <a:tcPr marL="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113.20 Acres</a:t>
                      </a:r>
                    </a:p>
                  </a:txBody>
                  <a:tcPr marL="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110752403"/>
                  </a:ext>
                </a:extLst>
              </a:tr>
              <a:tr h="198770">
                <a:tc>
                  <a:txBody>
                    <a:bodyPr/>
                    <a:lstStyle/>
                    <a:p>
                      <a:r>
                        <a:rPr lang="en-US" sz="1000" b="0" dirty="0">
                          <a:solidFill>
                            <a:srgbClr val="00097F"/>
                          </a:solidFill>
                          <a:latin typeface="Waukegan LDO" panose="020C0603020202020204" pitchFamily="34" charset="0"/>
                        </a:rPr>
                        <a:t>Sale Price:</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$2,950,000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823587458"/>
                  </a:ext>
                </a:extLst>
              </a:tr>
              <a:tr h="198770">
                <a:tc>
                  <a:txBody>
                    <a:bodyPr/>
                    <a:lstStyle/>
                    <a:p>
                      <a:r>
                        <a:rPr lang="en-US" sz="1000" b="0" dirty="0">
                          <a:solidFill>
                            <a:srgbClr val="00097F"/>
                          </a:solidFill>
                          <a:latin typeface="Waukegan LDO" panose="020C0603020202020204" pitchFamily="34" charset="0"/>
                        </a:rPr>
                        <a:t>Unit Price:</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$26,060 Per Acre</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86060921"/>
                  </a:ext>
                </a:extLst>
              </a:tr>
              <a:tr h="198770">
                <a:tc>
                  <a:txBody>
                    <a:bodyPr/>
                    <a:lstStyle/>
                    <a:p>
                      <a:r>
                        <a:rPr lang="en-US" sz="1000" b="0" dirty="0">
                          <a:solidFill>
                            <a:srgbClr val="00097F"/>
                          </a:solidFill>
                          <a:latin typeface="Waukegan LDO" panose="020C0603020202020204" pitchFamily="34" charset="0"/>
                        </a:rPr>
                        <a:t>Zoning:</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R-4 - Single Family Residential 4 District</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368646222"/>
                  </a:ext>
                </a:extLst>
              </a:tr>
              <a:tr h="198770">
                <a:tc>
                  <a:txBody>
                    <a:bodyPr/>
                    <a:lstStyle/>
                    <a:p>
                      <a:r>
                        <a:rPr lang="en-US" sz="1000" b="0" dirty="0">
                          <a:solidFill>
                            <a:srgbClr val="00097F"/>
                          </a:solidFill>
                          <a:latin typeface="Waukegan LDO" panose="020C0603020202020204" pitchFamily="34" charset="0"/>
                        </a:rPr>
                        <a:t>Property Subtypes:</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Agricultural, Multi-Family, Residential (Single Family)</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742041145"/>
                  </a:ext>
                </a:extLst>
              </a:tr>
              <a:tr h="198770">
                <a:tc>
                  <a:txBody>
                    <a:bodyPr/>
                    <a:lstStyle/>
                    <a:p>
                      <a:r>
                        <a:rPr lang="en-US" sz="1000" b="0" dirty="0">
                          <a:solidFill>
                            <a:srgbClr val="00097F"/>
                          </a:solidFill>
                          <a:latin typeface="Waukegan LDO" panose="020C0603020202020204" pitchFamily="34" charset="0"/>
                        </a:rPr>
                        <a:t>Sale Terms:</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Cash to Seller, Other</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435683086"/>
                  </a:ext>
                </a:extLst>
              </a:tr>
              <a:tr h="198770">
                <a:tc>
                  <a:txBody>
                    <a:bodyPr/>
                    <a:lstStyle/>
                    <a:p>
                      <a:r>
                        <a:rPr lang="en-US" sz="1000" b="0" dirty="0">
                          <a:solidFill>
                            <a:srgbClr val="00097F"/>
                          </a:solidFill>
                          <a:latin typeface="Waukegan LDO" panose="020C0603020202020204" pitchFamily="34" charset="0"/>
                        </a:rPr>
                        <a:t>County:</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Charleston</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920385024"/>
                  </a:ext>
                </a:extLst>
              </a:tr>
              <a:tr h="198770">
                <a:tc>
                  <a:txBody>
                    <a:bodyPr/>
                    <a:lstStyle/>
                    <a:p>
                      <a:r>
                        <a:rPr lang="en-US" sz="1000" b="0" dirty="0">
                          <a:solidFill>
                            <a:srgbClr val="00097F"/>
                          </a:solidFill>
                          <a:latin typeface="Waukegan LDO" panose="020C0603020202020204" pitchFamily="34" charset="0"/>
                        </a:rPr>
                        <a:t>Tax ID/APN:</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680-00-00-085</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10933123"/>
                  </a:ext>
                </a:extLst>
              </a:tr>
            </a:tbl>
          </a:graphicData>
        </a:graphic>
      </p:graphicFrame>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3999" y="8247302"/>
            <a:ext cx="2340373" cy="1176362"/>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09390" y="8247303"/>
            <a:ext cx="1101750" cy="1176361"/>
          </a:xfrm>
          <a:prstGeom prst="rect">
            <a:avLst/>
          </a:prstGeom>
        </p:spPr>
      </p:pic>
      <p:sp>
        <p:nvSpPr>
          <p:cNvPr id="16" name="Subtitle 2"/>
          <p:cNvSpPr txBox="1">
            <a:spLocks/>
          </p:cNvSpPr>
          <p:nvPr/>
        </p:nvSpPr>
        <p:spPr>
          <a:xfrm>
            <a:off x="4114800" y="9372600"/>
            <a:ext cx="3657600" cy="668372"/>
          </a:xfrm>
          <a:prstGeom prst="rect">
            <a:avLst/>
          </a:prstGeom>
          <a:noFill/>
        </p:spPr>
        <p:txBody>
          <a:bodyPr vert="horz" lIns="101882" tIns="50941" rIns="101882" bIns="50941" numCol="2" rtlCol="0" anchor="b">
            <a:normAutofit fontScale="85000" lnSpcReduction="20000"/>
          </a:bodyPr>
          <a:lstStyle>
            <a:lvl1pPr marL="0" indent="0" algn="ctr" defTabSz="1018824" rtl="0" eaLnBrk="1" latinLnBrk="0" hangingPunct="1">
              <a:spcBef>
                <a:spcPct val="20000"/>
              </a:spcBef>
              <a:buFont typeface="Arial" pitchFamily="34" charset="0"/>
              <a:buNone/>
              <a:defRPr sz="3600" kern="1200">
                <a:solidFill>
                  <a:schemeClr val="tx1">
                    <a:tint val="75000"/>
                  </a:schemeClr>
                </a:solidFill>
                <a:latin typeface="+mn-lt"/>
                <a:ea typeface="+mn-ea"/>
                <a:cs typeface="+mn-cs"/>
              </a:defRPr>
            </a:lvl1pPr>
            <a:lvl2pPr marL="509412" indent="0" algn="ctr" defTabSz="1018824" rtl="0" eaLnBrk="1" latinLnBrk="0" hangingPunct="1">
              <a:spcBef>
                <a:spcPct val="20000"/>
              </a:spcBef>
              <a:buFont typeface="Arial" pitchFamily="34" charset="0"/>
              <a:buNone/>
              <a:defRPr sz="3100" kern="1200">
                <a:solidFill>
                  <a:schemeClr val="tx1">
                    <a:tint val="75000"/>
                  </a:schemeClr>
                </a:solidFill>
                <a:latin typeface="+mn-lt"/>
                <a:ea typeface="+mn-ea"/>
                <a:cs typeface="+mn-cs"/>
              </a:defRPr>
            </a:lvl2pPr>
            <a:lvl3pPr marL="1018824" indent="0" algn="ctr" defTabSz="1018824" rtl="0" eaLnBrk="1" latinLnBrk="0" hangingPunct="1">
              <a:spcBef>
                <a:spcPct val="20000"/>
              </a:spcBef>
              <a:buFont typeface="Arial" pitchFamily="34" charset="0"/>
              <a:buNone/>
              <a:defRPr sz="2700" kern="1200">
                <a:solidFill>
                  <a:schemeClr val="tx1">
                    <a:tint val="75000"/>
                  </a:schemeClr>
                </a:solidFill>
                <a:latin typeface="+mn-lt"/>
                <a:ea typeface="+mn-ea"/>
                <a:cs typeface="+mn-cs"/>
              </a:defRPr>
            </a:lvl3pPr>
            <a:lvl4pPr marL="1528237"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4pPr>
            <a:lvl5pPr marL="2037649"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5pPr>
            <a:lvl6pPr marL="2547061"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6pPr>
            <a:lvl7pPr marL="3056473"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7pPr>
            <a:lvl8pPr marL="3565886"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8pPr>
            <a:lvl9pPr marL="4075298"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9pPr>
          </a:lstStyle>
          <a:p>
            <a:pPr algn="l"/>
            <a:r>
              <a:rPr lang="en-US" sz="1050" b="1" dirty="0">
                <a:solidFill>
                  <a:schemeClr val="tx1"/>
                </a:solidFill>
                <a:latin typeface="Waukegan LDO" panose="020C0603020202020204" pitchFamily="34" charset="0"/>
              </a:rPr>
              <a:t>David H Seay</a:t>
            </a:r>
          </a:p>
          <a:p>
            <a:pPr algn="l"/>
            <a:r>
              <a:rPr lang="en-US" sz="1050" dirty="0">
                <a:solidFill>
                  <a:schemeClr val="tx1"/>
                </a:solidFill>
                <a:latin typeface="Waukegan LDO" panose="020C0603020202020204" pitchFamily="34" charset="0"/>
              </a:rPr>
              <a:t>CCIM, BIC, CCIM, REALTOR</a:t>
            </a:r>
          </a:p>
          <a:p>
            <a:pPr algn="l"/>
            <a:r>
              <a:rPr lang="en-US" sz="1050" dirty="0">
                <a:solidFill>
                  <a:schemeClr val="tx1"/>
                </a:solidFill>
                <a:latin typeface="Waukegan LDO" panose="020C0603020202020204" pitchFamily="34" charset="0"/>
              </a:rPr>
              <a:t>(843) 364-6720</a:t>
            </a:r>
          </a:p>
          <a:p>
            <a:pPr algn="l"/>
            <a:r>
              <a:rPr lang="en-US" sz="1050" dirty="0">
                <a:solidFill>
                  <a:schemeClr val="tx1"/>
                </a:solidFill>
                <a:latin typeface="Waukegan LDO" panose="020C0603020202020204" pitchFamily="34" charset="0"/>
                <a:hlinkClick r:id="rId5"/>
              </a:rPr>
              <a:t>david@seaydevelopment.com</a:t>
            </a:r>
            <a:r>
              <a:rPr lang="en-US" sz="1050" dirty="0">
                <a:solidFill>
                  <a:schemeClr val="tx1"/>
                </a:solidFill>
                <a:latin typeface="Waukegan LDO" panose="020C0603020202020204" pitchFamily="34" charset="0"/>
              </a:rPr>
              <a:t> </a:t>
            </a:r>
          </a:p>
          <a:p>
            <a:pPr algn="r"/>
            <a:r>
              <a:rPr lang="en-US" sz="1050" dirty="0">
                <a:solidFill>
                  <a:schemeClr val="tx1"/>
                </a:solidFill>
                <a:latin typeface="Waukegan LDO" panose="020C0603020202020204" pitchFamily="34" charset="0"/>
              </a:rPr>
              <a:t>Seay Development, LLC</a:t>
            </a:r>
          </a:p>
          <a:p>
            <a:pPr algn="r"/>
            <a:r>
              <a:rPr lang="en-US" sz="1050" dirty="0">
                <a:solidFill>
                  <a:schemeClr val="tx1"/>
                </a:solidFill>
                <a:latin typeface="Waukegan LDO" panose="020C0603020202020204" pitchFamily="34" charset="0"/>
              </a:rPr>
              <a:t>3404-202A </a:t>
            </a:r>
            <a:r>
              <a:rPr lang="en-US" sz="1050" dirty="0" err="1">
                <a:solidFill>
                  <a:schemeClr val="tx1"/>
                </a:solidFill>
                <a:latin typeface="Waukegan LDO" panose="020C0603020202020204" pitchFamily="34" charset="0"/>
              </a:rPr>
              <a:t>Salterbeck</a:t>
            </a:r>
            <a:r>
              <a:rPr lang="en-US" sz="1050" dirty="0">
                <a:solidFill>
                  <a:schemeClr val="tx1"/>
                </a:solidFill>
                <a:latin typeface="Waukegan LDO" panose="020C0603020202020204" pitchFamily="34" charset="0"/>
              </a:rPr>
              <a:t> Street</a:t>
            </a:r>
          </a:p>
          <a:p>
            <a:pPr algn="r"/>
            <a:r>
              <a:rPr lang="en-US" sz="1050" dirty="0">
                <a:solidFill>
                  <a:schemeClr val="tx1"/>
                </a:solidFill>
                <a:latin typeface="Waukegan LDO" panose="020C0603020202020204" pitchFamily="34" charset="0"/>
              </a:rPr>
              <a:t>Mt. Pleasant, SC 29466</a:t>
            </a:r>
            <a:br>
              <a:rPr lang="en-US" sz="1050" dirty="0">
                <a:solidFill>
                  <a:schemeClr val="tx1"/>
                </a:solidFill>
                <a:latin typeface="Waukegan LDO" panose="020C0603020202020204" pitchFamily="34" charset="0"/>
              </a:rPr>
            </a:br>
            <a:r>
              <a:rPr lang="en-US" sz="1050" dirty="0">
                <a:solidFill>
                  <a:schemeClr val="tx1"/>
                </a:solidFill>
                <a:latin typeface="Waukegan LDO" panose="020C0603020202020204" pitchFamily="34" charset="0"/>
                <a:hlinkClick r:id="rId6"/>
              </a:rPr>
              <a:t>www.seaydevelopment.com</a:t>
            </a:r>
            <a:endParaRPr lang="en-US" sz="1050" dirty="0">
              <a:solidFill>
                <a:schemeClr val="tx1"/>
              </a:solidFill>
              <a:latin typeface="Waukegan LDO" panose="020C0603020202020204" pitchFamily="34" charset="0"/>
            </a:endParaRPr>
          </a:p>
        </p:txBody>
      </p:sp>
      <p:pic>
        <p:nvPicPr>
          <p:cNvPr id="11" name="Picture 1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410200" y="713418"/>
            <a:ext cx="2264172" cy="2005172"/>
          </a:xfrm>
          <a:prstGeom prst="rect">
            <a:avLst/>
          </a:prstGeom>
          <a:ln>
            <a:noFill/>
          </a:ln>
          <a:effectLst/>
        </p:spPr>
      </p:pic>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410200" y="2910626"/>
            <a:ext cx="2264172" cy="1616760"/>
          </a:xfrm>
          <a:prstGeom prst="rect">
            <a:avLst/>
          </a:prstGeom>
          <a:ln>
            <a:noFill/>
          </a:ln>
          <a:effectLst/>
        </p:spPr>
      </p:pic>
    </p:spTree>
    <p:extLst>
      <p:ext uri="{BB962C8B-B14F-4D97-AF65-F5344CB8AC3E}">
        <p14:creationId xmlns:p14="http://schemas.microsoft.com/office/powerpoint/2010/main" val="30704182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176</TotalTime>
  <Words>247</Words>
  <Application>Microsoft Office PowerPoint</Application>
  <PresentationFormat>Custom</PresentationFormat>
  <Paragraphs>32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Eras Light ITC</vt:lpstr>
      <vt:lpstr>Waukegan LDO</vt:lpstr>
      <vt:lpstr>Waukegan LDO Extended</vt:lpstr>
      <vt:lpstr>Office Theme</vt:lpstr>
      <vt:lpstr>BUCHANAN TRACT LLC</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Turnkey Investment Property 100% Occupied</dc:title>
  <dc:creator>CVH360</dc:creator>
  <cp:lastModifiedBy>A. Thomas Price</cp:lastModifiedBy>
  <cp:revision>33</cp:revision>
  <dcterms:created xsi:type="dcterms:W3CDTF">2006-08-16T00:00:00Z</dcterms:created>
  <dcterms:modified xsi:type="dcterms:W3CDTF">2017-01-07T01:33:55Z</dcterms:modified>
</cp:coreProperties>
</file>