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84" y="-3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2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3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6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1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8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9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9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6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2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80"/>
            <a:ext cx="7772400" cy="100613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"/>
            <a:ext cx="5829300" cy="1361439"/>
          </a:xfrm>
        </p:spPr>
        <p:txBody>
          <a:bodyPr anchor="ctr"/>
          <a:lstStyle/>
          <a:p>
            <a:r>
              <a:rPr lang="en-US" i="1" dirty="0">
                <a:solidFill>
                  <a:schemeClr val="bg1"/>
                </a:solidFill>
                <a:latin typeface="Century Gothic" panose="020B0502020202020204" pitchFamily="34" charset="0"/>
              </a:rPr>
              <a:t>Don’t Peek…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3425" y="6534150"/>
            <a:ext cx="6296026" cy="1736090"/>
          </a:xfrm>
        </p:spPr>
        <p:txBody>
          <a:bodyPr>
            <a:prstTxWarp prst="textFadeUp">
              <a:avLst>
                <a:gd name="adj" fmla="val 27696"/>
              </a:avLst>
            </a:prstTxWarp>
            <a:no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Century Gothic" panose="020B0502020202020204" pitchFamily="34" charset="0"/>
              </a:rPr>
              <a:t>Beautiful Listing in </a:t>
            </a:r>
            <a:br>
              <a:rPr lang="en-US" sz="1000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rgbClr val="0070C0"/>
                </a:solidFill>
                <a:latin typeface="Century Gothic" panose="020B0502020202020204" pitchFamily="34" charset="0"/>
              </a:rPr>
              <a:t>Bridges of Summerville </a:t>
            </a:r>
            <a:br>
              <a:rPr lang="en-US" sz="1000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rgbClr val="0070C0"/>
                </a:solidFill>
                <a:latin typeface="Century Gothic" panose="020B0502020202020204" pitchFamily="34" charset="0"/>
              </a:rPr>
              <a:t>Not Quite Ready…</a:t>
            </a:r>
          </a:p>
          <a:p>
            <a:r>
              <a:rPr lang="en-US" sz="10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So Stay Tuned!</a:t>
            </a: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2415" y="9147248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8580613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Liz &amp; Bob Simonds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843-437-9696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lizandbob@agentowned.com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56332" y="9598873"/>
            <a:ext cx="245973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AGENTOWNED REALTY CO. PREMIER GROUP, INC. </a:t>
            </a:r>
          </a:p>
          <a:p>
            <a:pPr algn="ctr"/>
            <a:r>
              <a:rPr lang="en-US" sz="7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141-A N. MAIN STREET </a:t>
            </a:r>
          </a:p>
          <a:p>
            <a:pPr algn="ctr"/>
            <a:r>
              <a:rPr lang="en-US" sz="7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29483 </a:t>
            </a: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8173" y="9561585"/>
            <a:ext cx="341766" cy="34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Don’t Peek…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</cp:revision>
  <dcterms:created xsi:type="dcterms:W3CDTF">2016-07-16T19:46:25Z</dcterms:created>
  <dcterms:modified xsi:type="dcterms:W3CDTF">2016-07-16T19:55:52Z</dcterms:modified>
</cp:coreProperties>
</file>