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315200" cy="5486400" type="B5JIS"/>
  <p:notesSz cx="6858000" cy="9144000"/>
  <p:defaultTextStyle>
    <a:defPPr>
      <a:defRPr lang="en-US"/>
    </a:defPPr>
    <a:lvl1pPr marL="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5707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1414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97121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62828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28535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194242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59950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25656" algn="l" defTabSz="731414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1116" y="-132"/>
      </p:cViewPr>
      <p:guideLst>
        <p:guide orient="horz" pos="1728"/>
        <p:guide pos="2304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8640" y="1704342"/>
            <a:ext cx="6217920" cy="1176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97280" y="3108960"/>
            <a:ext cx="5120640" cy="14020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5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14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9712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628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285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9424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599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256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03520" y="219711"/>
            <a:ext cx="1645920" cy="468122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5760" y="219711"/>
            <a:ext cx="4815840" cy="46812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850" y="3525521"/>
            <a:ext cx="6217920" cy="1089660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7850" y="2325370"/>
            <a:ext cx="6217920" cy="120015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57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1414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97121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628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28535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9424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5995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2565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57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18560" y="1280162"/>
            <a:ext cx="3230880" cy="3620771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28091"/>
            <a:ext cx="3232151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760" y="1739901"/>
            <a:ext cx="3232151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16020" y="1228091"/>
            <a:ext cx="3233420" cy="511810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5707" indent="0">
              <a:buNone/>
              <a:defRPr sz="1600" b="1"/>
            </a:lvl2pPr>
            <a:lvl3pPr marL="731414" indent="0">
              <a:buNone/>
              <a:defRPr sz="1400" b="1"/>
            </a:lvl3pPr>
            <a:lvl4pPr marL="1097121" indent="0">
              <a:buNone/>
              <a:defRPr sz="1300" b="1"/>
            </a:lvl4pPr>
            <a:lvl5pPr marL="1462828" indent="0">
              <a:buNone/>
              <a:defRPr sz="1300" b="1"/>
            </a:lvl5pPr>
            <a:lvl6pPr marL="1828535" indent="0">
              <a:buNone/>
              <a:defRPr sz="1300" b="1"/>
            </a:lvl6pPr>
            <a:lvl7pPr marL="2194242" indent="0">
              <a:buNone/>
              <a:defRPr sz="1300" b="1"/>
            </a:lvl7pPr>
            <a:lvl8pPr marL="2559950" indent="0">
              <a:buNone/>
              <a:defRPr sz="1300" b="1"/>
            </a:lvl8pPr>
            <a:lvl9pPr marL="2925656" indent="0">
              <a:buNone/>
              <a:defRPr sz="1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16020" y="1739901"/>
            <a:ext cx="3233420" cy="316103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5761" y="218440"/>
            <a:ext cx="2406650" cy="92964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60040" y="218440"/>
            <a:ext cx="4089401" cy="468249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5761" y="1148080"/>
            <a:ext cx="2406650" cy="375285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831" y="3840481"/>
            <a:ext cx="4389120" cy="453390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33831" y="490220"/>
            <a:ext cx="4389120" cy="3291840"/>
          </a:xfrm>
        </p:spPr>
        <p:txBody>
          <a:bodyPr/>
          <a:lstStyle>
            <a:lvl1pPr marL="0" indent="0">
              <a:buNone/>
              <a:defRPr sz="2600"/>
            </a:lvl1pPr>
            <a:lvl2pPr marL="365707" indent="0">
              <a:buNone/>
              <a:defRPr sz="2200"/>
            </a:lvl2pPr>
            <a:lvl3pPr marL="731414" indent="0">
              <a:buNone/>
              <a:defRPr sz="1900"/>
            </a:lvl3pPr>
            <a:lvl4pPr marL="1097121" indent="0">
              <a:buNone/>
              <a:defRPr sz="1600"/>
            </a:lvl4pPr>
            <a:lvl5pPr marL="1462828" indent="0">
              <a:buNone/>
              <a:defRPr sz="1600"/>
            </a:lvl5pPr>
            <a:lvl6pPr marL="1828535" indent="0">
              <a:buNone/>
              <a:defRPr sz="1600"/>
            </a:lvl6pPr>
            <a:lvl7pPr marL="2194242" indent="0">
              <a:buNone/>
              <a:defRPr sz="1600"/>
            </a:lvl7pPr>
            <a:lvl8pPr marL="2559950" indent="0">
              <a:buNone/>
              <a:defRPr sz="1600"/>
            </a:lvl8pPr>
            <a:lvl9pPr marL="2925656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3831" y="4293871"/>
            <a:ext cx="4389120" cy="643890"/>
          </a:xfrm>
        </p:spPr>
        <p:txBody>
          <a:bodyPr/>
          <a:lstStyle>
            <a:lvl1pPr marL="0" indent="0">
              <a:buNone/>
              <a:defRPr sz="1100"/>
            </a:lvl1pPr>
            <a:lvl2pPr marL="365707" indent="0">
              <a:buNone/>
              <a:defRPr sz="900"/>
            </a:lvl2pPr>
            <a:lvl3pPr marL="731414" indent="0">
              <a:buNone/>
              <a:defRPr sz="800"/>
            </a:lvl3pPr>
            <a:lvl4pPr marL="1097121" indent="0">
              <a:buNone/>
              <a:defRPr sz="700"/>
            </a:lvl4pPr>
            <a:lvl5pPr marL="1462828" indent="0">
              <a:buNone/>
              <a:defRPr sz="700"/>
            </a:lvl5pPr>
            <a:lvl6pPr marL="1828535" indent="0">
              <a:buNone/>
              <a:defRPr sz="700"/>
            </a:lvl6pPr>
            <a:lvl7pPr marL="2194242" indent="0">
              <a:buNone/>
              <a:defRPr sz="700"/>
            </a:lvl7pPr>
            <a:lvl8pPr marL="2559950" indent="0">
              <a:buNone/>
              <a:defRPr sz="700"/>
            </a:lvl8pPr>
            <a:lvl9pPr marL="2925656" indent="0">
              <a:buNone/>
              <a:defRPr sz="7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5760" y="219710"/>
            <a:ext cx="6583680" cy="914400"/>
          </a:xfrm>
          <a:prstGeom prst="rect">
            <a:avLst/>
          </a:prstGeom>
        </p:spPr>
        <p:txBody>
          <a:bodyPr vert="horz" lIns="73141" tIns="36571" rIns="73141" bIns="3657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760" y="1280162"/>
            <a:ext cx="6583680" cy="3620771"/>
          </a:xfrm>
          <a:prstGeom prst="rect">
            <a:avLst/>
          </a:prstGeom>
        </p:spPr>
        <p:txBody>
          <a:bodyPr vert="horz" lIns="73141" tIns="36571" rIns="73141" bIns="3657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57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99360" y="5085080"/>
            <a:ext cx="23164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2560" y="5085080"/>
            <a:ext cx="1706880" cy="292100"/>
          </a:xfrm>
          <a:prstGeom prst="rect">
            <a:avLst/>
          </a:prstGeom>
        </p:spPr>
        <p:txBody>
          <a:bodyPr vert="horz" lIns="73141" tIns="36571" rIns="73141" bIns="36571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1414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280" indent="-274280" algn="l" defTabSz="73141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4274" indent="-228567" algn="l" defTabSz="73141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8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975" indent="-182853" algn="l" defTabSz="731414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682" indent="-182853" algn="l" defTabSz="731414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389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096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2803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510" indent="-182853" algn="l" defTabSz="731414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5707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1414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121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828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535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242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59950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25656" algn="l" defTabSz="731414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994"/>
          <a:stretch/>
        </p:blipFill>
        <p:spPr bwMode="auto">
          <a:xfrm>
            <a:off x="129114" y="25297"/>
            <a:ext cx="7070094" cy="5090786"/>
          </a:xfrm>
          <a:prstGeom prst="roundRect">
            <a:avLst>
              <a:gd name="adj" fmla="val 7842"/>
            </a:avLst>
          </a:prstGeom>
          <a:noFill/>
          <a:ln w="50800" cmpd="thinThick">
            <a:noFill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8961" y="530685"/>
            <a:ext cx="7010400" cy="1942313"/>
          </a:xfrm>
        </p:spPr>
        <p:txBody>
          <a:bodyPr>
            <a:normAutofit/>
          </a:bodyPr>
          <a:lstStyle/>
          <a:p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 have a CASH buyer looking for a .3+ acre lot downtown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Charleston</a:t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that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is not currently on the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market.</a:t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/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Please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Garamond Pro" pitchFamily="18" charset="0"/>
              </a:rPr>
              <a:t>call me if you have a Pocket Listing!</a:t>
            </a:r>
            <a:endParaRPr lang="en-US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dobe Garamond Pro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29114" y="4724400"/>
            <a:ext cx="7070094" cy="620283"/>
          </a:xfrm>
          <a:prstGeom prst="rect">
            <a:avLst/>
          </a:prstGeom>
          <a:blipFill>
            <a:blip r:embed="rId3"/>
            <a:tile tx="0" ty="0" sx="100000" sy="100000" flip="none" algn="tl"/>
          </a:blipFill>
        </p:spPr>
        <p:txBody>
          <a:bodyPr wrap="square" lIns="65645" tIns="32822" rIns="65645" bIns="32822">
            <a:spAutoFit/>
          </a:bodyPr>
          <a:lstStyle/>
          <a:p>
            <a:pPr algn="ctr"/>
            <a:r>
              <a:rPr lang="en-US" b="1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 Phillips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(843</a:t>
            </a:r>
            <a:r>
              <a:rPr lang="en-US" sz="1100" dirty="0">
                <a:latin typeface="Palatino Linotype" panose="02040502050505030304" pitchFamily="18" charset="0"/>
                <a:cs typeface="Times New Roman" panose="02020603050405020304" pitchFamily="18" charset="0"/>
              </a:rPr>
              <a:t>) </a:t>
            </a:r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214-8451</a:t>
            </a:r>
          </a:p>
          <a:p>
            <a:pPr algn="ctr"/>
            <a:r>
              <a:rPr lang="en-US" sz="1100" dirty="0" smtClean="0">
                <a:latin typeface="Palatino Linotype" panose="02040502050505030304" pitchFamily="18" charset="0"/>
                <a:cs typeface="Times New Roman" panose="02020603050405020304" pitchFamily="18" charset="0"/>
              </a:rPr>
              <a:t>Robin@ThePhillipsRealtyGroup.com</a:t>
            </a:r>
            <a:endParaRPr lang="en-US" sz="1100" dirty="0">
              <a:latin typeface="Palatino Linotype" panose="0204050205050503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1282337" y="0"/>
            <a:ext cx="4763648" cy="620283"/>
          </a:xfrm>
          <a:prstGeom prst="rect">
            <a:avLst/>
          </a:prstGeom>
        </p:spPr>
        <p:txBody>
          <a:bodyPr wrap="none" lIns="65645" tIns="32822" rIns="65645" bIns="32822">
            <a:spAutoFit/>
          </a:bodyPr>
          <a:lstStyle/>
          <a:p>
            <a:pPr algn="ctr"/>
            <a:r>
              <a:rPr lang="en-US" sz="3600" b="1" dirty="0">
                <a:ln>
                  <a:solidFill>
                    <a:schemeClr val="bg2">
                      <a:lumMod val="25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latin typeface="Edwardian Script ITC" panose="030303020407070D0804" pitchFamily="66" charset="0"/>
              </a:rPr>
              <a:t>Cash Buyer Looking Downtown</a:t>
            </a:r>
          </a:p>
        </p:txBody>
      </p:sp>
    </p:spTree>
    <p:extLst>
      <p:ext uri="{BB962C8B-B14F-4D97-AF65-F5344CB8AC3E}">
        <p14:creationId xmlns:p14="http://schemas.microsoft.com/office/powerpoint/2010/main" val="1855855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26</Words>
  <Application>Microsoft Office PowerPoint</Application>
  <PresentationFormat>Custom</PresentationFormat>
  <Paragraphs>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I have a CASH buyer looking for a .3+ acre lot downtown Charleston that is not currently on the market.  Please call me if you have a Pocket Listing!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104 Westoe St | Summerville MLS# 1411433 | $309,900</dc:title>
  <dc:creator>CVH360</dc:creator>
  <cp:lastModifiedBy>atp1313@gmail.com</cp:lastModifiedBy>
  <cp:revision>8</cp:revision>
  <dcterms:created xsi:type="dcterms:W3CDTF">2006-08-16T00:00:00Z</dcterms:created>
  <dcterms:modified xsi:type="dcterms:W3CDTF">2015-01-08T22:10:15Z</dcterms:modified>
</cp:coreProperties>
</file>