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2" d="100"/>
          <a:sy n="92" d="100"/>
        </p:scale>
        <p:origin x="1740" y="90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0004" y="25297"/>
            <a:ext cx="7068312" cy="5301234"/>
          </a:xfrm>
          <a:prstGeom prst="roundRect">
            <a:avLst>
              <a:gd name="adj" fmla="val 7842"/>
            </a:avLst>
          </a:prstGeom>
          <a:noFill/>
          <a:ln w="50800" cmpd="thinThick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30685"/>
            <a:ext cx="7315200" cy="1942313"/>
          </a:xfrm>
        </p:spPr>
        <p:txBody>
          <a:bodyPr>
            <a:normAutofit/>
          </a:bodyPr>
          <a:lstStyle/>
          <a:p>
            <a:r>
              <a:rPr lang="en-US" sz="1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I have a buyer looking for a 3-4 unit multi-family property on the </a:t>
            </a:r>
            <a:r>
              <a:rPr lang="en-US" sz="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peninsula, up </a:t>
            </a:r>
            <a:r>
              <a:rPr lang="en-US" sz="1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to $600k.</a:t>
            </a:r>
            <a:br>
              <a:rPr lang="en-US" sz="1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</a:br>
            <a:r>
              <a:rPr lang="en-US" sz="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/>
            </a:r>
            <a:br>
              <a:rPr lang="en-US" sz="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</a:br>
            <a:r>
              <a:rPr lang="en-US" sz="15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Do </a:t>
            </a:r>
            <a:r>
              <a:rPr lang="en-US" sz="1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you </a:t>
            </a:r>
            <a:r>
              <a:rPr lang="en-US" sz="15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have </a:t>
            </a:r>
            <a:r>
              <a:rPr lang="en-US" sz="15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any </a:t>
            </a:r>
            <a:r>
              <a:rPr lang="en-US" sz="1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pocket listings </a:t>
            </a:r>
            <a:r>
              <a:rPr lang="en-US" sz="15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that </a:t>
            </a:r>
            <a:r>
              <a:rPr lang="en-US" sz="15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match </a:t>
            </a:r>
            <a:r>
              <a:rPr lang="en-US" sz="15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this </a:t>
            </a:r>
            <a:r>
              <a:rPr lang="en-US" sz="15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criteria?</a:t>
            </a:r>
            <a:r>
              <a:rPr lang="en-US" sz="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/>
            </a:r>
            <a:br>
              <a:rPr lang="en-US" sz="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</a:br>
            <a:r>
              <a:rPr lang="en-US" sz="1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/>
            </a:r>
            <a:br>
              <a:rPr lang="en-US" sz="1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</a:br>
            <a:r>
              <a:rPr lang="en-US" sz="1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Please call/email to </a:t>
            </a:r>
            <a:r>
              <a:rPr lang="en-US" sz="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discuss…</a:t>
            </a:r>
            <a:endParaRPr lang="en-US" sz="1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Garamond Pro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29113" y="4648200"/>
            <a:ext cx="7070094" cy="758782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Mike </a:t>
            </a:r>
            <a:r>
              <a:rPr lang="en-US" b="1" dirty="0" err="1" smtClean="0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Parrado</a:t>
            </a:r>
            <a:endParaRPr lang="en-US" b="1" dirty="0" smtClean="0">
              <a:solidFill>
                <a:schemeClr val="bg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(843) 607-5946 Cell | </a:t>
            </a:r>
            <a:r>
              <a:rPr lang="en-US" sz="1100" dirty="0" smtClean="0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mike@mattoneillteam.com</a:t>
            </a:r>
          </a:p>
          <a:p>
            <a:pPr algn="ctr"/>
            <a:endParaRPr lang="en-US" sz="1100" dirty="0" smtClean="0">
              <a:solidFill>
                <a:schemeClr val="bg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900" dirty="0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Matt O'Neill Real Estate | 940 Johnnie </a:t>
            </a:r>
            <a:r>
              <a:rPr lang="en-US" sz="900" dirty="0" err="1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Dodds</a:t>
            </a:r>
            <a:r>
              <a:rPr lang="en-US" sz="900" dirty="0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Blvd, </a:t>
            </a:r>
            <a:r>
              <a:rPr lang="en-US" sz="900" dirty="0" err="1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Ste</a:t>
            </a:r>
            <a:r>
              <a:rPr lang="en-US" sz="900" dirty="0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100 | Mt. Pleasant, SC 29464</a:t>
            </a:r>
            <a:endParaRPr lang="en-US" sz="1100" dirty="0">
              <a:solidFill>
                <a:schemeClr val="bg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282339" y="0"/>
            <a:ext cx="4763648" cy="620283"/>
          </a:xfrm>
          <a:prstGeom prst="rect">
            <a:avLst/>
          </a:prstGeom>
        </p:spPr>
        <p:txBody>
          <a:bodyPr wrap="none" lIns="65645" tIns="32822" rIns="65645" bIns="32822">
            <a:spAutoFit/>
          </a:bodyPr>
          <a:lstStyle/>
          <a:p>
            <a:pPr algn="ctr"/>
            <a:r>
              <a:rPr lang="en-US" sz="3600" b="1" smtClean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Edwardian Script ITC" panose="030303020407070D0804" pitchFamily="66" charset="0"/>
              </a:rPr>
              <a:t>Cash Buyer </a:t>
            </a:r>
            <a:r>
              <a:rPr lang="en-US" sz="3600" b="1" dirty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Edwardian Script ITC" panose="030303020407070D0804" pitchFamily="66" charset="0"/>
              </a:rPr>
              <a:t>Looking Downtown</a:t>
            </a: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52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Adobe Garamond Pro</vt:lpstr>
      <vt:lpstr>Arial</vt:lpstr>
      <vt:lpstr>Calibri</vt:lpstr>
      <vt:lpstr>Edwardian Script ITC</vt:lpstr>
      <vt:lpstr>Palatino Linotype</vt:lpstr>
      <vt:lpstr>Times New Roman</vt:lpstr>
      <vt:lpstr>Office Theme</vt:lpstr>
      <vt:lpstr>I have a buyer looking for a 3-4 unit multi-family property on the peninsula, up to $600k.  Do you have any pocket listings that match this criteria?  Please call/email to discuss…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13</cp:revision>
  <dcterms:created xsi:type="dcterms:W3CDTF">2006-08-16T00:00:00Z</dcterms:created>
  <dcterms:modified xsi:type="dcterms:W3CDTF">2016-01-29T18:11:18Z</dcterms:modified>
</cp:coreProperties>
</file>