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5088"/>
      </p:cViewPr>
      <p:guideLst>
        <p:guide orient="horz" pos="403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277B-6C5D-45B4-AD68-64E0615AE071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01913" y="1143000"/>
            <a:ext cx="1654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6DE9-BA7E-455C-84A0-BBA985F5C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6DE9-BA7E-455C-84A0-BBA985F5C3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0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976796"/>
            <a:ext cx="582930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254240"/>
            <a:ext cx="480060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512660"/>
            <a:ext cx="154305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512660"/>
            <a:ext cx="451485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226214"/>
            <a:ext cx="5829300" cy="25425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425866"/>
            <a:ext cx="5829300" cy="28003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87042"/>
            <a:ext cx="3028950" cy="8448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987042"/>
            <a:ext cx="3028950" cy="8448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865544"/>
            <a:ext cx="303014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059766"/>
            <a:ext cx="303014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865544"/>
            <a:ext cx="303133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4059766"/>
            <a:ext cx="303133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09694"/>
            <a:ext cx="2256235" cy="21691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509695"/>
            <a:ext cx="3833813" cy="109258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678855"/>
            <a:ext cx="2256235" cy="8756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8961121"/>
            <a:ext cx="4114800" cy="10579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143846"/>
            <a:ext cx="4114800" cy="7680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019032"/>
            <a:ext cx="4114800" cy="15024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12658"/>
            <a:ext cx="61722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987042"/>
            <a:ext cx="617220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1865188"/>
            <a:ext cx="21717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76200"/>
            <a:ext cx="6553200" cy="12344400"/>
          </a:xfrm>
          <a:prstGeom prst="rect">
            <a:avLst/>
          </a:prstGeom>
          <a:noFill/>
          <a:ln w="76200"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859425"/>
            <a:ext cx="3200399" cy="2400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533400" y="175736"/>
            <a:ext cx="5791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Dunes West Agent Open House</a:t>
            </a:r>
          </a:p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Thursday, March 2</a:t>
            </a:r>
            <a:r>
              <a:rPr lang="en-US" baseline="30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nd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,  12:00-2:00</a:t>
            </a:r>
            <a:endParaRPr lang="en-US" sz="24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3319050"/>
            <a:ext cx="65532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latin typeface="Adobe Caslon Pro" pitchFamily="18" charset="0"/>
              </a:rPr>
              <a:t>Please join us for lunch!  </a:t>
            </a:r>
          </a:p>
          <a:p>
            <a:pPr algn="ctr"/>
            <a:r>
              <a:rPr lang="en-US" sz="1600" b="1" i="1" dirty="0">
                <a:solidFill>
                  <a:schemeClr val="accent5">
                    <a:lumMod val="75000"/>
                  </a:schemeClr>
                </a:solidFill>
                <a:latin typeface="Adobe Caslon Pro" pitchFamily="18" charset="0"/>
              </a:rPr>
              <a:t>Remember to drop your business card at each home you visit</a:t>
            </a:r>
            <a:br>
              <a:rPr lang="en-US" sz="1600" b="1" i="1" dirty="0">
                <a:solidFill>
                  <a:schemeClr val="accent5">
                    <a:lumMod val="75000"/>
                  </a:schemeClr>
                </a:solidFill>
                <a:latin typeface="Adobe Caslon Pro" pitchFamily="18" charset="0"/>
              </a:rPr>
            </a:br>
            <a:r>
              <a:rPr lang="en-US" sz="1600" b="1" i="1" dirty="0">
                <a:solidFill>
                  <a:schemeClr val="accent5">
                    <a:lumMod val="75000"/>
                  </a:schemeClr>
                </a:solidFill>
                <a:latin typeface="Adobe Caslon Pro" pitchFamily="18" charset="0"/>
              </a:rPr>
              <a:t>to increase your chances of winning $100 cash!</a:t>
            </a:r>
            <a:endParaRPr lang="en-US" sz="1400" i="1" dirty="0">
              <a:solidFill>
                <a:schemeClr val="accent5">
                  <a:lumMod val="75000"/>
                </a:schemeClr>
              </a:solidFill>
              <a:latin typeface="Adobe Caslon Pro" pitchFamily="18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33118" y="9567741"/>
            <a:ext cx="6391765" cy="2683076"/>
            <a:chOff x="239921" y="9567741"/>
            <a:chExt cx="6391765" cy="2683076"/>
          </a:xfrm>
        </p:grpSpPr>
        <p:grpSp>
          <p:nvGrpSpPr>
            <p:cNvPr id="36" name="Group 35"/>
            <p:cNvGrpSpPr/>
            <p:nvPr/>
          </p:nvGrpSpPr>
          <p:grpSpPr>
            <a:xfrm>
              <a:off x="239921" y="9567741"/>
              <a:ext cx="1947672" cy="2513799"/>
              <a:chOff x="261257" y="9567741"/>
              <a:chExt cx="1947672" cy="2513799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261257" y="10896600"/>
                <a:ext cx="1947672" cy="118494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Adobe Caslon Pro" pitchFamily="18" charset="0"/>
                  </a:rPr>
                  <a:t>3447 Colonel Vanderhorst Circle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MLS# 17004178</a:t>
                </a:r>
                <a:b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</a:br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$650,000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Dianne Broom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843-343-6207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dbroom@carolinaone.com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Carolina One Real Estate</a:t>
                </a:r>
                <a:endParaRPr lang="en-US" sz="1050" dirty="0">
                  <a:solidFill>
                    <a:schemeClr val="bg1"/>
                  </a:solidFill>
                  <a:latin typeface="Adobe Caslon Pro" pitchFamily="18" charset="0"/>
                </a:endParaRPr>
              </a:p>
            </p:txBody>
          </p:sp>
          <p:pic>
            <p:nvPicPr>
              <p:cNvPr id="1032" name="Picture 8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408910" y="9567741"/>
                <a:ext cx="1652366" cy="10881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8" name="Group 37"/>
            <p:cNvGrpSpPr/>
            <p:nvPr/>
          </p:nvGrpSpPr>
          <p:grpSpPr>
            <a:xfrm>
              <a:off x="4684014" y="9567741"/>
              <a:ext cx="1947672" cy="2513799"/>
              <a:chOff x="4686300" y="9567741"/>
              <a:chExt cx="1947672" cy="2513799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4686300" y="10896600"/>
                <a:ext cx="1947672" cy="118494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Adobe Caslon Pro" pitchFamily="18" charset="0"/>
                  </a:rPr>
                  <a:t>1778 Shell Ring Circle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MLS# 17003894</a:t>
                </a:r>
                <a:b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</a:br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$700,000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Sybil Hill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843-834-6234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s.hill@carolinaoneplus.com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Carolina One Real Estate</a:t>
                </a:r>
                <a:endParaRPr lang="en-US" sz="1050" dirty="0">
                  <a:solidFill>
                    <a:schemeClr val="bg1"/>
                  </a:solidFill>
                  <a:latin typeface="Adobe Caslon Pro" pitchFamily="18" charset="0"/>
                </a:endParaRPr>
              </a:p>
            </p:txBody>
          </p:sp>
          <p:pic>
            <p:nvPicPr>
              <p:cNvPr id="20" name="Picture 8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4844405" y="9567741"/>
                <a:ext cx="1631462" cy="10850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7" name="Group 36"/>
            <p:cNvGrpSpPr/>
            <p:nvPr/>
          </p:nvGrpSpPr>
          <p:grpSpPr>
            <a:xfrm>
              <a:off x="2461967" y="9567741"/>
              <a:ext cx="1947672" cy="2683076"/>
              <a:chOff x="2473779" y="9567741"/>
              <a:chExt cx="1947672" cy="2683076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2473779" y="10896600"/>
                <a:ext cx="1947672" cy="135421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Adobe Caslon Pro" pitchFamily="18" charset="0"/>
                  </a:rPr>
                  <a:t>3463 Colonel Vanderhorst Circle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MLS# 16026363</a:t>
                </a:r>
                <a:b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</a:br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$649,900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Daniel Ravenel</a:t>
                </a:r>
              </a:p>
              <a:p>
                <a:pPr algn="ctr"/>
                <a:r>
                  <a:rPr lang="en-US" sz="1100">
                    <a:solidFill>
                      <a:schemeClr val="bg1"/>
                    </a:solidFill>
                    <a:latin typeface="Adobe Caslon Pro" pitchFamily="18" charset="0"/>
                  </a:rPr>
                  <a:t>843-343-5944</a:t>
                </a:r>
                <a:endParaRPr lang="en-US" sz="1100" dirty="0">
                  <a:solidFill>
                    <a:schemeClr val="bg1"/>
                  </a:solidFill>
                  <a:latin typeface="Adobe Caslon Pro" pitchFamily="18" charset="0"/>
                </a:endParaRP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dravenel@danielravenelsir.com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Daniel Ravenel Sotheby's International Realty</a:t>
                </a:r>
                <a:endParaRPr lang="en-US" sz="1050" dirty="0">
                  <a:solidFill>
                    <a:schemeClr val="bg1"/>
                  </a:solidFill>
                  <a:latin typeface="Adobe Caslon Pro" pitchFamily="18" charset="0"/>
                </a:endParaRPr>
              </a:p>
            </p:txBody>
          </p:sp>
          <p:pic>
            <p:nvPicPr>
              <p:cNvPr id="24" name="Picture 8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2631884" y="9567741"/>
                <a:ext cx="1631462" cy="10850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39" name="Group 38"/>
          <p:cNvGrpSpPr/>
          <p:nvPr/>
        </p:nvGrpSpPr>
        <p:grpSpPr>
          <a:xfrm>
            <a:off x="233118" y="4302056"/>
            <a:ext cx="6391765" cy="2521328"/>
            <a:chOff x="239921" y="3841372"/>
            <a:chExt cx="6391765" cy="2521328"/>
          </a:xfrm>
        </p:grpSpPr>
        <p:grpSp>
          <p:nvGrpSpPr>
            <p:cNvPr id="13" name="Group 12"/>
            <p:cNvGrpSpPr/>
            <p:nvPr/>
          </p:nvGrpSpPr>
          <p:grpSpPr>
            <a:xfrm>
              <a:off x="239921" y="3841372"/>
              <a:ext cx="1947672" cy="2521328"/>
              <a:chOff x="261257" y="3841372"/>
              <a:chExt cx="1947672" cy="252132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261257" y="5177760"/>
                <a:ext cx="1947672" cy="118494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Adobe Caslon Pro" pitchFamily="18" charset="0"/>
                  </a:rPr>
                  <a:t>3044 Riverwood Drive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MLS# 17003094</a:t>
                </a:r>
                <a:b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</a:br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$609,000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Trish Wheeler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843-532-4305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trish@trishwheelerrealestate.com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The Boulevard Company</a:t>
                </a:r>
                <a:endParaRPr lang="en-US" sz="1050" dirty="0">
                  <a:solidFill>
                    <a:schemeClr val="bg1"/>
                  </a:solidFill>
                  <a:latin typeface="Adobe Caslon Pro" pitchFamily="18" charset="0"/>
                </a:endParaRPr>
              </a:p>
            </p:txBody>
          </p: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47107" y="3841372"/>
                <a:ext cx="1175973" cy="10881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5" name="Group 14"/>
            <p:cNvGrpSpPr/>
            <p:nvPr/>
          </p:nvGrpSpPr>
          <p:grpSpPr>
            <a:xfrm>
              <a:off x="4684014" y="3850731"/>
              <a:ext cx="1947672" cy="2511969"/>
              <a:chOff x="4686300" y="3850731"/>
              <a:chExt cx="1947672" cy="2511969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4686300" y="5177760"/>
                <a:ext cx="1947672" cy="118494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Adobe Caslon Pro" pitchFamily="18" charset="0"/>
                  </a:rPr>
                  <a:t>2818 Oak Manor Drive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MLS# 16022794</a:t>
                </a:r>
                <a:b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</a:br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$760,000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Paula Watts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843-819-1582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paula@paulawatts.com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Keller Williams Realty Charleston</a:t>
                </a:r>
                <a:endParaRPr lang="en-US" sz="1050" dirty="0">
                  <a:solidFill>
                    <a:schemeClr val="bg1"/>
                  </a:solidFill>
                  <a:latin typeface="Adobe Caslon Pro" pitchFamily="18" charset="0"/>
                </a:endParaRPr>
              </a:p>
            </p:txBody>
          </p:sp>
          <p:pic>
            <p:nvPicPr>
              <p:cNvPr id="27" name="Picture 8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4933005" y="3850731"/>
                <a:ext cx="1454262" cy="10881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oup 13"/>
            <p:cNvGrpSpPr/>
            <p:nvPr/>
          </p:nvGrpSpPr>
          <p:grpSpPr>
            <a:xfrm>
              <a:off x="2461967" y="3850731"/>
              <a:ext cx="1947672" cy="2511969"/>
              <a:chOff x="2473779" y="3850731"/>
              <a:chExt cx="1947672" cy="2511969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2473779" y="5177760"/>
                <a:ext cx="1947672" cy="118494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Adobe Caslon Pro" pitchFamily="18" charset="0"/>
                  </a:rPr>
                  <a:t>2305 Darts Cove Way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MLS# 17004044</a:t>
                </a:r>
                <a:b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</a:br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$739,000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Karla Leahy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843-452-6670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karlaleahy@gmail.com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Harbor City Real Estate Advisors</a:t>
                </a:r>
                <a:endParaRPr lang="en-US" sz="1050" dirty="0">
                  <a:solidFill>
                    <a:schemeClr val="bg1"/>
                  </a:solidFill>
                  <a:latin typeface="Adobe Caslon Pro" pitchFamily="18" charset="0"/>
                </a:endParaRPr>
              </a:p>
            </p:txBody>
          </p:sp>
          <p:pic>
            <p:nvPicPr>
              <p:cNvPr id="30" name="Picture 8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2720484" y="3850731"/>
                <a:ext cx="1454262" cy="10881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6" name="Rectangle 5"/>
          <p:cNvSpPr/>
          <p:nvPr/>
        </p:nvSpPr>
        <p:spPr>
          <a:xfrm>
            <a:off x="152400" y="12505551"/>
            <a:ext cx="6553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solidFill>
                  <a:schemeClr val="accent5">
                    <a:lumMod val="75000"/>
                  </a:schemeClr>
                </a:solidFill>
                <a:latin typeface="Adobe Caslon Pro" panose="0205050205050A020403" pitchFamily="18" charset="0"/>
              </a:rPr>
              <a:t>**   Agents: please plan to show your pocket card at the gate   **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33118" y="6944616"/>
            <a:ext cx="6391765" cy="2501893"/>
            <a:chOff x="239921" y="6737357"/>
            <a:chExt cx="6391765" cy="2501893"/>
          </a:xfrm>
        </p:grpSpPr>
        <p:grpSp>
          <p:nvGrpSpPr>
            <p:cNvPr id="21" name="Group 20"/>
            <p:cNvGrpSpPr/>
            <p:nvPr/>
          </p:nvGrpSpPr>
          <p:grpSpPr>
            <a:xfrm>
              <a:off x="239921" y="6737357"/>
              <a:ext cx="1947672" cy="2501893"/>
              <a:chOff x="256685" y="6737357"/>
              <a:chExt cx="1947672" cy="2501893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256685" y="8054310"/>
                <a:ext cx="1947672" cy="118494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2484 Darts Cove Way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MLS# 17004525</a:t>
                </a:r>
                <a:b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</a:br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$795,000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Crissy Rowell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843-377-5177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crissy.rowell@carolinaone.com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Carolina One Real Estate</a:t>
                </a:r>
                <a:endParaRPr lang="en-US" sz="1050" dirty="0">
                  <a:solidFill>
                    <a:schemeClr val="bg1"/>
                  </a:solidFill>
                  <a:latin typeface="Adobe Caslon Pro" pitchFamily="18" charset="0"/>
                </a:endParaRPr>
              </a:p>
            </p:txBody>
          </p:sp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422293" y="6737357"/>
                <a:ext cx="1625600" cy="10837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5" name="Group 34"/>
            <p:cNvGrpSpPr/>
            <p:nvPr/>
          </p:nvGrpSpPr>
          <p:grpSpPr>
            <a:xfrm>
              <a:off x="4684014" y="6737357"/>
              <a:ext cx="1947672" cy="2501893"/>
              <a:chOff x="4681728" y="6737357"/>
              <a:chExt cx="1947672" cy="2501893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4681728" y="8054310"/>
                <a:ext cx="1947672" cy="118494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Adobe Caslon Pro" pitchFamily="18" charset="0"/>
                  </a:rPr>
                  <a:t>3029 River Vista Way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MLS# 17002181</a:t>
                </a:r>
                <a:b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</a:br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$735,000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Jim Oster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843-469-4333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james.oster@att.net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itchFamily="18" charset="0"/>
                  </a:rPr>
                  <a:t>Century 21 Properties Plus</a:t>
                </a:r>
                <a:endParaRPr lang="en-US" sz="1050" dirty="0">
                  <a:solidFill>
                    <a:schemeClr val="bg1"/>
                  </a:solidFill>
                  <a:latin typeface="Adobe Caslon Pro" pitchFamily="18" charset="0"/>
                </a:endParaRPr>
              </a:p>
            </p:txBody>
          </p:sp>
          <p:pic>
            <p:nvPicPr>
              <p:cNvPr id="1030" name="Picture 6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4847336" y="6737357"/>
                <a:ext cx="1625600" cy="10837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4" name="Group 33"/>
            <p:cNvGrpSpPr/>
            <p:nvPr/>
          </p:nvGrpSpPr>
          <p:grpSpPr>
            <a:xfrm>
              <a:off x="2461967" y="6737357"/>
              <a:ext cx="1947672" cy="2501893"/>
              <a:chOff x="2469207" y="6737357"/>
              <a:chExt cx="1947672" cy="2501893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2469207" y="8054310"/>
                <a:ext cx="1947672" cy="118494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1177 Ayers Plantation Way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MLS# 17004176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$630,000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Sybil Hill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843-834-6234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s.hill@carolinaoneplus.com</a:t>
                </a:r>
              </a:p>
              <a:p>
                <a:pPr algn="ctr"/>
                <a:r>
                  <a:rPr lang="en-US" sz="1100" dirty="0">
                    <a:solidFill>
                      <a:schemeClr val="bg1"/>
                    </a:solidFill>
                    <a:latin typeface="Adobe Caslon Pro" panose="0205050205050A020403" pitchFamily="18" charset="0"/>
                  </a:rPr>
                  <a:t>Carolina One Real Estate</a:t>
                </a:r>
                <a:endParaRPr lang="en-US" sz="1050" dirty="0">
                  <a:solidFill>
                    <a:schemeClr val="bg1"/>
                  </a:solidFill>
                  <a:latin typeface="Adobe Caslon Pro" pitchFamily="18" charset="0"/>
                </a:endParaRPr>
              </a:p>
            </p:txBody>
          </p:sp>
          <p:pic>
            <p:nvPicPr>
              <p:cNvPr id="33" name="Picture 4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2767448" y="6737357"/>
                <a:ext cx="1360334" cy="10837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115</Words>
  <Application>Microsoft Office PowerPoint</Application>
  <PresentationFormat>Custom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Caslon Pro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22</cp:revision>
  <dcterms:created xsi:type="dcterms:W3CDTF">2006-08-16T00:00:00Z</dcterms:created>
  <dcterms:modified xsi:type="dcterms:W3CDTF">2017-02-27T01:56:25Z</dcterms:modified>
</cp:coreProperties>
</file>