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26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1" b="1"/>
            </a:lvl2pPr>
            <a:lvl3pPr marL="914418" indent="0">
              <a:buNone/>
              <a:defRPr sz="1800" b="1"/>
            </a:lvl3pPr>
            <a:lvl4pPr marL="1371628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3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1" b="1"/>
            </a:lvl2pPr>
            <a:lvl3pPr marL="914418" indent="0">
              <a:buNone/>
              <a:defRPr sz="1800" b="1"/>
            </a:lvl3pPr>
            <a:lvl4pPr marL="1371628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3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4" y="364067"/>
            <a:ext cx="2256235" cy="1549400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1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4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8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1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8" indent="0">
              <a:buNone/>
              <a:defRPr sz="2001"/>
            </a:lvl4pPr>
            <a:lvl5pPr marL="1828837" indent="0">
              <a:buNone/>
              <a:defRPr sz="2001"/>
            </a:lvl5pPr>
            <a:lvl6pPr marL="2286046" indent="0">
              <a:buNone/>
              <a:defRPr sz="2001"/>
            </a:lvl6pPr>
            <a:lvl7pPr marL="2743255" indent="0">
              <a:buNone/>
              <a:defRPr sz="2001"/>
            </a:lvl7pPr>
            <a:lvl8pPr marL="3200464" indent="0">
              <a:buNone/>
              <a:defRPr sz="2001"/>
            </a:lvl8pPr>
            <a:lvl9pPr marL="3657674" indent="0">
              <a:buNone/>
              <a:defRPr sz="200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8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1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6" indent="-342906" algn="l" defTabSz="91441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5" indent="-285755" algn="l" defTabSz="91441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spcBef>
          <a:spcPct val="20000"/>
        </a:spcBef>
        <a:buFont typeface="Arial" pitchFamily="34" charset="0"/>
        <a:buChar char="–"/>
        <a:defRPr sz="20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spcBef>
          <a:spcPct val="20000"/>
        </a:spcBef>
        <a:buFont typeface="Arial" pitchFamily="34" charset="0"/>
        <a:buChar char="»"/>
        <a:defRPr sz="20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1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0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228600"/>
            <a:ext cx="6553199" cy="8686800"/>
          </a:xfrm>
          <a:prstGeom prst="rect">
            <a:avLst/>
          </a:prstGeom>
          <a:solidFill>
            <a:schemeClr val="tx1"/>
          </a:solidFill>
          <a:ln w="762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9101" y="422992"/>
            <a:ext cx="6019800" cy="826380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12" y="1142890"/>
            <a:ext cx="4537375" cy="3403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533400" y="304800"/>
            <a:ext cx="5791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Dunes West Open Houses</a:t>
            </a:r>
          </a:p>
          <a:p>
            <a:pPr algn="ctr"/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Wednesday, April 6th from 11:30-1:30</a:t>
            </a:r>
            <a:endParaRPr lang="en-US" sz="2400" dirty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9099" y="4645348"/>
            <a:ext cx="6019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Two beautiful waterfront homes on tour...visit both and be entered into a drawing for two different gas card </a:t>
            </a:r>
            <a:r>
              <a:rPr lang="en-US" sz="1400" dirty="0" err="1">
                <a:solidFill>
                  <a:schemeClr val="bg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givaways</a:t>
            </a:r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 </a:t>
            </a:r>
            <a:endParaRPr lang="en-US" sz="1400" dirty="0" smtClean="0">
              <a:solidFill>
                <a:schemeClr val="bg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bg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RSVP </a:t>
            </a:r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advance and have your name entered twice! </a:t>
            </a:r>
            <a:endParaRPr lang="en-US" sz="1400" dirty="0" smtClean="0">
              <a:solidFill>
                <a:schemeClr val="bg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bg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Light </a:t>
            </a:r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food and drinks also provided at both homes.</a:t>
            </a:r>
            <a:endParaRPr lang="en-US" sz="1200" i="1" dirty="0">
              <a:solidFill>
                <a:schemeClr val="bg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70790" y="5698880"/>
            <a:ext cx="5916418" cy="3000903"/>
            <a:chOff x="438151" y="5698880"/>
            <a:chExt cx="5916418" cy="3000903"/>
          </a:xfrm>
        </p:grpSpPr>
        <p:grpSp>
          <p:nvGrpSpPr>
            <p:cNvPr id="13" name="Group 12"/>
            <p:cNvGrpSpPr/>
            <p:nvPr/>
          </p:nvGrpSpPr>
          <p:grpSpPr>
            <a:xfrm>
              <a:off x="438151" y="5698881"/>
              <a:ext cx="2220182" cy="3000902"/>
              <a:chOff x="364969" y="5715000"/>
              <a:chExt cx="2220182" cy="30009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508273" y="7253963"/>
                <a:ext cx="1933575" cy="146193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1752 </a:t>
                </a:r>
                <a:r>
                  <a:rPr lang="en-US" sz="1100" b="1" dirty="0" err="1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Greenspoint</a:t>
                </a:r>
                <a:r>
                  <a:rPr lang="en-US" sz="1100" b="1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1100" b="1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Court</a:t>
                </a:r>
              </a:p>
              <a:p>
                <a:pPr algn="ctr"/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 </a:t>
                </a:r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Bedrooms, </a:t>
                </a:r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3/1 </a:t>
                </a:r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Baths, </a:t>
                </a:r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4,935sf </a:t>
                </a:r>
                <a:endParaRPr lang="en-US" sz="105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MLS# </a:t>
                </a:r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16003260</a:t>
                </a:r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/>
                </a:r>
                <a:b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</a:br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Offered at $</a:t>
                </a:r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1,600,000</a:t>
                </a:r>
              </a:p>
              <a:p>
                <a:pPr algn="ctr"/>
                <a:endParaRPr lang="en-US" sz="105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Melodie </a:t>
                </a:r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Smith</a:t>
                </a:r>
              </a:p>
              <a:p>
                <a:pPr algn="ctr"/>
                <a:endParaRPr lang="en-US" sz="1050" dirty="0" smtClean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843-408-5067</a:t>
                </a:r>
              </a:p>
              <a:p>
                <a:pPr algn="ctr"/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melodie.smith@carolinaone.com</a:t>
                </a:r>
              </a:p>
            </p:txBody>
          </p:sp>
          <p:pic>
            <p:nvPicPr>
              <p:cNvPr id="1032" name="Picture 8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364969" y="5715000"/>
                <a:ext cx="2220182" cy="124787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oup 13"/>
            <p:cNvGrpSpPr/>
            <p:nvPr/>
          </p:nvGrpSpPr>
          <p:grpSpPr>
            <a:xfrm>
              <a:off x="4134386" y="5698880"/>
              <a:ext cx="2220183" cy="3000903"/>
              <a:chOff x="4061204" y="5714999"/>
              <a:chExt cx="2220183" cy="3000903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4199745" y="7253963"/>
                <a:ext cx="1943101" cy="146193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3092 </a:t>
                </a:r>
                <a:r>
                  <a:rPr lang="en-US" sz="1100" b="1" dirty="0" err="1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Pignatelli</a:t>
                </a:r>
                <a:r>
                  <a:rPr lang="en-US" sz="1100" b="1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1100" b="1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Crescent</a:t>
                </a:r>
              </a:p>
              <a:p>
                <a:pPr algn="ctr"/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 </a:t>
                </a:r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Bedrooms, </a:t>
                </a:r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4/1 </a:t>
                </a:r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Baths, </a:t>
                </a:r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4,295sf </a:t>
                </a:r>
                <a:endParaRPr lang="en-US" sz="105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MLS# </a:t>
                </a:r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16008256</a:t>
                </a:r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/>
                </a:r>
                <a:b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</a:br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Offered at $</a:t>
                </a:r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1,500,000</a:t>
                </a:r>
              </a:p>
              <a:p>
                <a:pPr algn="ctr"/>
                <a:endParaRPr lang="en-US" sz="1050" dirty="0" smtClean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Susan Cox</a:t>
                </a:r>
              </a:p>
              <a:p>
                <a:pPr algn="ctr"/>
                <a:endParaRPr lang="en-US" sz="105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en-US" sz="1050" dirty="0" smtClean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843-312-9264</a:t>
                </a:r>
              </a:p>
              <a:p>
                <a:pPr algn="ctr"/>
                <a:r>
                  <a:rPr lang="en-US" sz="105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susan.cox@carolinaone.com</a:t>
                </a:r>
              </a:p>
            </p:txBody>
          </p:sp>
          <p:pic>
            <p:nvPicPr>
              <p:cNvPr id="20" name="Picture 8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4061204" y="5714999"/>
                <a:ext cx="2220183" cy="124787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pic>
        <p:nvPicPr>
          <p:cNvPr id="2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585" y="7801074"/>
            <a:ext cx="914828" cy="914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78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19</cp:revision>
  <dcterms:created xsi:type="dcterms:W3CDTF">2006-08-16T00:00:00Z</dcterms:created>
  <dcterms:modified xsi:type="dcterms:W3CDTF">2016-04-05T15:40:57Z</dcterms:modified>
</cp:coreProperties>
</file>