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776" y="54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12660"/>
            <a:ext cx="154305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512660"/>
            <a:ext cx="451485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987042"/>
            <a:ext cx="3028950" cy="8448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28600"/>
            <a:ext cx="6248400" cy="12344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0" y="381000"/>
            <a:ext cx="6019800" cy="1203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31" y="1209469"/>
            <a:ext cx="5753538" cy="4315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533400" y="328136"/>
            <a:ext cx="5791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Dunes West Agent </a:t>
            </a:r>
            <a:r>
              <a:rPr lang="en-US" sz="24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Open Houses</a:t>
            </a:r>
            <a:endParaRPr lang="en-US" sz="24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August 3rd from 12-2</a:t>
            </a:r>
            <a:endParaRPr lang="en-US" sz="2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2231" y="5667292"/>
            <a:ext cx="57535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$25 cash drawing. Must visit all 3 houses to qualify.</a:t>
            </a:r>
          </a:p>
          <a:p>
            <a:pPr algn="ctr"/>
            <a:r>
              <a:rPr lang="en-US" sz="1600" b="1" i="1" dirty="0">
                <a:solidFill>
                  <a:schemeClr val="bg1"/>
                </a:solidFill>
                <a:latin typeface="Adobe Caslon Pro" pitchFamily="18" charset="0"/>
              </a:rPr>
              <a:t>Food and drinks will be served!</a:t>
            </a:r>
            <a:endParaRPr lang="en-US" sz="1400" i="1" dirty="0">
              <a:solidFill>
                <a:schemeClr val="bg1">
                  <a:lumMod val="50000"/>
                  <a:lumOff val="50000"/>
                </a:schemeClr>
              </a:solidFill>
              <a:latin typeface="Adobe Caslon Pro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468880" y="6426464"/>
            <a:ext cx="1920240" cy="2755365"/>
            <a:chOff x="381000" y="6431778"/>
            <a:chExt cx="1920240" cy="2755365"/>
          </a:xfrm>
        </p:grpSpPr>
        <p:sp>
          <p:nvSpPr>
            <p:cNvPr id="9" name="Rectangle 8"/>
            <p:cNvSpPr/>
            <p:nvPr/>
          </p:nvSpPr>
          <p:spPr>
            <a:xfrm>
              <a:off x="381000" y="7861263"/>
              <a:ext cx="1920240" cy="132588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2713 Fountainhead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5 Bedrooms, 4/1 Baths, 4,100sf 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16009168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Offered at $795,000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Christy </a:t>
              </a:r>
              <a:r>
                <a:rPr lang="en-US" sz="1050" dirty="0" err="1">
                  <a:solidFill>
                    <a:schemeClr val="bg1"/>
                  </a:solidFill>
                  <a:latin typeface="Adobe Caslon Pro" pitchFamily="18" charset="0"/>
                </a:rPr>
                <a:t>Fenchuk</a:t>
              </a: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 Humphries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Dunes Properties of Chas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843-610-8228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chumphries@dunesproperties.com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304" y="6431778"/>
              <a:ext cx="1627632" cy="10850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552231" y="9439477"/>
            <a:ext cx="1920240" cy="2828029"/>
            <a:chOff x="4676774" y="6363960"/>
            <a:chExt cx="1920240" cy="2828029"/>
          </a:xfrm>
        </p:grpSpPr>
        <p:sp>
          <p:nvSpPr>
            <p:cNvPr id="17" name="Rectangle 16"/>
            <p:cNvSpPr/>
            <p:nvPr/>
          </p:nvSpPr>
          <p:spPr>
            <a:xfrm>
              <a:off x="4676774" y="7866109"/>
              <a:ext cx="1920240" cy="132588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2818 Oak Manor Drive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5 Bedrooms, 5 Baths, 4,300sf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16011437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Offered at $825,000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Paula Watts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Keller Williams Realty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843-819-1582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paula@paulawatts.com</a:t>
              </a: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23078" y="6363960"/>
              <a:ext cx="1627632" cy="12207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4385529" y="9497482"/>
            <a:ext cx="1920240" cy="2770024"/>
            <a:chOff x="1471612" y="9546039"/>
            <a:chExt cx="1920240" cy="2770024"/>
          </a:xfrm>
        </p:grpSpPr>
        <p:sp>
          <p:nvSpPr>
            <p:cNvPr id="19" name="Rectangle 18"/>
            <p:cNvSpPr/>
            <p:nvPr/>
          </p:nvSpPr>
          <p:spPr>
            <a:xfrm>
              <a:off x="1471612" y="10990183"/>
              <a:ext cx="1920240" cy="132588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Adobe Caslon Pro" pitchFamily="18" charset="0"/>
                </a:rPr>
                <a:t>2768 Oak Manor Drive 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6 Bedrooms, 5 Baths, 4,878sf 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MLS# 16014910</a:t>
              </a:r>
              <a:b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Offered at $675,000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Carolyn Dubrofsky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The MarshallWalker.com Group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843-324-9645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latin typeface="Adobe Caslon Pro" pitchFamily="18" charset="0"/>
                </a:rPr>
                <a:t>cdubrofsky@comcast.net</a:t>
              </a: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17916" y="9546039"/>
              <a:ext cx="1627632" cy="1128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69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23</cp:revision>
  <dcterms:created xsi:type="dcterms:W3CDTF">2006-08-16T00:00:00Z</dcterms:created>
  <dcterms:modified xsi:type="dcterms:W3CDTF">2016-08-01T19:11:30Z</dcterms:modified>
</cp:coreProperties>
</file>