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6277B-6C5D-45B4-AD68-64E0615AE071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06DE9-BA7E-455C-84A0-BBA985F5C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4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6788" y="1143000"/>
            <a:ext cx="23844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06DE9-BA7E-455C-84A0-BBA985F5C3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204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8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6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4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2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0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08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27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45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1pPr>
            <a:lvl2pPr marL="518145" indent="0">
              <a:buNone/>
              <a:defRPr sz="2040">
                <a:solidFill>
                  <a:schemeClr val="tx1">
                    <a:tint val="75000"/>
                  </a:schemeClr>
                </a:solidFill>
              </a:defRPr>
            </a:lvl2pPr>
            <a:lvl3pPr marL="1036290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3pPr>
            <a:lvl4pPr marL="155443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4pPr>
            <a:lvl5pPr marL="207257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5pPr>
            <a:lvl6pPr marL="259072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6pPr>
            <a:lvl7pPr marL="310886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7pPr>
            <a:lvl8pPr marL="3627013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8pPr>
            <a:lvl9pPr marL="4145158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8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6"/>
            <a:ext cx="3435508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2" y="400474"/>
            <a:ext cx="2557066" cy="1704340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4" y="400475"/>
            <a:ext cx="4344988" cy="8584566"/>
          </a:xfrm>
        </p:spPr>
        <p:txBody>
          <a:bodyPr/>
          <a:lstStyle>
            <a:lvl1pPr>
              <a:defRPr sz="3627"/>
            </a:lvl1pPr>
            <a:lvl2pPr>
              <a:defRPr sz="3173"/>
            </a:lvl2pPr>
            <a:lvl3pPr>
              <a:defRPr sz="2720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2" y="2104815"/>
            <a:ext cx="2557066" cy="6880226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27"/>
            </a:lvl1pPr>
            <a:lvl2pPr marL="518145" indent="0">
              <a:buNone/>
              <a:defRPr sz="3173"/>
            </a:lvl2pPr>
            <a:lvl3pPr marL="1036290" indent="0">
              <a:buNone/>
              <a:defRPr sz="2720"/>
            </a:lvl3pPr>
            <a:lvl4pPr marL="1554434" indent="0">
              <a:buNone/>
              <a:defRPr sz="2267"/>
            </a:lvl4pPr>
            <a:lvl5pPr marL="2072579" indent="0">
              <a:buNone/>
              <a:defRPr sz="2267"/>
            </a:lvl5pPr>
            <a:lvl6pPr marL="2590724" indent="0">
              <a:buNone/>
              <a:defRPr sz="2267"/>
            </a:lvl6pPr>
            <a:lvl7pPr marL="3108869" indent="0">
              <a:buNone/>
              <a:defRPr sz="2267"/>
            </a:lvl7pPr>
            <a:lvl8pPr marL="3627013" indent="0">
              <a:buNone/>
              <a:defRPr sz="2267"/>
            </a:lvl8pPr>
            <a:lvl9pPr marL="4145158" indent="0">
              <a:buNone/>
              <a:defRPr sz="22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36290" rtl="0" eaLnBrk="1" latinLnBrk="0" hangingPunct="1">
        <a:spcBef>
          <a:spcPct val="0"/>
        </a:spcBef>
        <a:buNone/>
        <a:defRPr sz="49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8609" indent="-388609" algn="l" defTabSz="1036290" rtl="0" eaLnBrk="1" latinLnBrk="0" hangingPunct="1">
        <a:spcBef>
          <a:spcPct val="20000"/>
        </a:spcBef>
        <a:buFont typeface="Arial" pitchFamily="34" charset="0"/>
        <a:buChar char="•"/>
        <a:defRPr sz="3627" kern="1200">
          <a:solidFill>
            <a:schemeClr val="tx1"/>
          </a:solidFill>
          <a:latin typeface="+mn-lt"/>
          <a:ea typeface="+mn-ea"/>
          <a:cs typeface="+mn-cs"/>
        </a:defRPr>
      </a:lvl1pPr>
      <a:lvl2pPr marL="841985" indent="-323840" algn="l" defTabSz="1036290" rtl="0" eaLnBrk="1" latinLnBrk="0" hangingPunct="1">
        <a:spcBef>
          <a:spcPct val="20000"/>
        </a:spcBef>
        <a:buFont typeface="Arial" pitchFamily="34" charset="0"/>
        <a:buChar char="–"/>
        <a:defRPr sz="3173" kern="1200">
          <a:solidFill>
            <a:schemeClr val="tx1"/>
          </a:solidFill>
          <a:latin typeface="+mn-lt"/>
          <a:ea typeface="+mn-ea"/>
          <a:cs typeface="+mn-cs"/>
        </a:defRPr>
      </a:lvl2pPr>
      <a:lvl3pPr marL="1295362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3pPr>
      <a:lvl4pPr marL="1813507" indent="-259072" algn="l" defTabSz="1036290" rtl="0" eaLnBrk="1" latinLnBrk="0" hangingPunct="1">
        <a:spcBef>
          <a:spcPct val="20000"/>
        </a:spcBef>
        <a:buFont typeface="Arial" pitchFamily="34" charset="0"/>
        <a:buChar char="–"/>
        <a:defRPr sz="2267" kern="1200">
          <a:solidFill>
            <a:schemeClr val="tx1"/>
          </a:solidFill>
          <a:latin typeface="+mn-lt"/>
          <a:ea typeface="+mn-ea"/>
          <a:cs typeface="+mn-cs"/>
        </a:defRPr>
      </a:lvl4pPr>
      <a:lvl5pPr marL="2331651" indent="-259072" algn="l" defTabSz="1036290" rtl="0" eaLnBrk="1" latinLnBrk="0" hangingPunct="1">
        <a:spcBef>
          <a:spcPct val="20000"/>
        </a:spcBef>
        <a:buFont typeface="Arial" pitchFamily="34" charset="0"/>
        <a:buChar char="»"/>
        <a:defRPr sz="2267" kern="1200">
          <a:solidFill>
            <a:schemeClr val="tx1"/>
          </a:solidFill>
          <a:latin typeface="+mn-lt"/>
          <a:ea typeface="+mn-ea"/>
          <a:cs typeface="+mn-cs"/>
        </a:defRPr>
      </a:lvl5pPr>
      <a:lvl6pPr marL="284979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6pPr>
      <a:lvl7pPr marL="3367941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7pPr>
      <a:lvl8pPr marL="388608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8pPr>
      <a:lvl9pPr marL="4404230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45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9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43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57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72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86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7013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5158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2720" y="190500"/>
            <a:ext cx="7426960" cy="9677400"/>
          </a:xfrm>
          <a:prstGeom prst="rect">
            <a:avLst/>
          </a:prstGeom>
          <a:noFill/>
          <a:ln w="38100" cmpd="dbl">
            <a:solidFill>
              <a:schemeClr val="accent3">
                <a:lumMod val="60000"/>
                <a:lumOff val="4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4707" y="1291821"/>
            <a:ext cx="5022987" cy="37672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6"/>
          <p:cNvSpPr/>
          <p:nvPr/>
        </p:nvSpPr>
        <p:spPr>
          <a:xfrm>
            <a:off x="604520" y="304800"/>
            <a:ext cx="6563360" cy="824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72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Darts Cove Way Agent Caravan</a:t>
            </a:r>
          </a:p>
          <a:p>
            <a:pPr algn="ctr"/>
            <a:r>
              <a:rPr lang="en-US" sz="204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Wednesday, September 5</a:t>
            </a:r>
            <a:r>
              <a:rPr lang="en-US" sz="2040" baseline="300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th</a:t>
            </a:r>
            <a:r>
              <a:rPr lang="en-US" sz="204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,  10:30a-12:30p</a:t>
            </a:r>
            <a:endParaRPr lang="en-US" sz="272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2720" y="5221242"/>
            <a:ext cx="7426960" cy="40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40" b="1" i="1" dirty="0">
                <a:solidFill>
                  <a:schemeClr val="accent3">
                    <a:lumMod val="75000"/>
                  </a:schemeClr>
                </a:solidFill>
                <a:latin typeface="Adobe Caslon Pro" pitchFamily="18" charset="0"/>
              </a:rPr>
              <a:t>Refreshments will be served!</a:t>
            </a:r>
            <a:endParaRPr lang="en-US" sz="1587" i="1" dirty="0">
              <a:solidFill>
                <a:schemeClr val="accent3">
                  <a:lumMod val="75000"/>
                </a:schemeClr>
              </a:solidFill>
              <a:latin typeface="Adobe Caslon Pro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3521" y="7475867"/>
            <a:ext cx="2207361" cy="16982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dobe Caslon Pro" pitchFamily="18" charset="0"/>
              </a:rPr>
              <a:t>2332 Darts Cove Way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dobe Caslon Pro" pitchFamily="18" charset="0"/>
              </a:rPr>
              <a:t>MLS# 18021780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dobe Caslon Pro" pitchFamily="18" charset="0"/>
              </a:rPr>
              <a:t>$998,000</a:t>
            </a:r>
          </a:p>
          <a:p>
            <a:pPr algn="ctr"/>
            <a:endParaRPr lang="en-US" sz="1247" dirty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Andrea Rogers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843-532-3010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andrearogers1@gmail.com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AgentOwned Preferred Group</a:t>
            </a:r>
            <a:endParaRPr lang="en-US" sz="1190" dirty="0">
              <a:solidFill>
                <a:schemeClr val="bg1"/>
              </a:solidFill>
              <a:latin typeface="Adobe Caslon Pro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73" r="13573"/>
          <a:stretch/>
        </p:blipFill>
        <p:spPr bwMode="auto">
          <a:xfrm>
            <a:off x="264201" y="5786639"/>
            <a:ext cx="2286000" cy="1527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25"/>
          <p:cNvSpPr/>
          <p:nvPr/>
        </p:nvSpPr>
        <p:spPr>
          <a:xfrm>
            <a:off x="5261520" y="7475867"/>
            <a:ext cx="2207361" cy="16982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dobe Caslon Pro" pitchFamily="18" charset="0"/>
              </a:rPr>
              <a:t>2368 Darts Cove Way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dobe Caslon Pro" pitchFamily="18" charset="0"/>
              </a:rPr>
              <a:t>MLS# 18020748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dobe Caslon Pro" pitchFamily="18" charset="0"/>
              </a:rPr>
              <a:t>$1,025,000</a:t>
            </a:r>
          </a:p>
          <a:p>
            <a:pPr algn="ctr"/>
            <a:endParaRPr lang="en-US" sz="1247" dirty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Georgia Bell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843-568-1601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georgiabell12@gmail.com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William Means Real Estate</a:t>
            </a:r>
            <a:endParaRPr lang="en-US" sz="1190" dirty="0">
              <a:solidFill>
                <a:schemeClr val="bg1"/>
              </a:solidFill>
              <a:latin typeface="Adobe Caslon Pro" pitchFamily="18" charset="0"/>
            </a:endParaRPr>
          </a:p>
        </p:txBody>
      </p:sp>
      <p:pic>
        <p:nvPicPr>
          <p:cNvPr id="27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22200" y="5789687"/>
            <a:ext cx="2286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8"/>
          <p:cNvSpPr/>
          <p:nvPr/>
        </p:nvSpPr>
        <p:spPr>
          <a:xfrm>
            <a:off x="2782520" y="7475867"/>
            <a:ext cx="2207361" cy="189013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dobe Caslon Pro" pitchFamily="18" charset="0"/>
              </a:rPr>
              <a:t>2364 Darts Cove Way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dobe Caslon Pro" pitchFamily="18" charset="0"/>
              </a:rPr>
              <a:t>MLS# 18018604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latin typeface="Adobe Caslon Pro" pitchFamily="18" charset="0"/>
              </a:rPr>
              <a:t>$1,700,000</a:t>
            </a:r>
          </a:p>
          <a:p>
            <a:pPr algn="ctr"/>
            <a:endParaRPr lang="en-US" sz="1247" dirty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Charleston Fine Homes Team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843-270-1207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franne@charlestonfinehomes.com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Coldwell Banker Residential Brokerage</a:t>
            </a:r>
            <a:endParaRPr lang="en-US" sz="1190" dirty="0">
              <a:solidFill>
                <a:schemeClr val="bg1"/>
              </a:solidFill>
              <a:latin typeface="Adobe Caslon Pro" pitchFamily="18" charset="0"/>
            </a:endParaRPr>
          </a:p>
        </p:txBody>
      </p:sp>
      <p:pic>
        <p:nvPicPr>
          <p:cNvPr id="30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43200" y="5789687"/>
            <a:ext cx="2286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72720" y="9528179"/>
            <a:ext cx="7426960" cy="301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60" i="1" dirty="0">
                <a:solidFill>
                  <a:schemeClr val="accent3">
                    <a:lumMod val="75000"/>
                  </a:schemeClr>
                </a:solidFill>
                <a:latin typeface="Adobe Caslon Pro" panose="0205050205050A020403" pitchFamily="18" charset="0"/>
              </a:rPr>
              <a:t>**   Agents: please plan to show your pocket card at the gate   **</a:t>
            </a:r>
          </a:p>
        </p:txBody>
      </p:sp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95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Adobe Caslon Pro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25</cp:revision>
  <dcterms:created xsi:type="dcterms:W3CDTF">2006-08-16T00:00:00Z</dcterms:created>
  <dcterms:modified xsi:type="dcterms:W3CDTF">2018-09-04T17:35:36Z</dcterms:modified>
</cp:coreProperties>
</file>