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0"/>
            <a:ext cx="51054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400" dirty="0" smtClean="0">
                <a:latin typeface="AR JULIAN" pitchFamily="2" charset="0"/>
              </a:rPr>
              <a:t>Build Your Dream Home!</a:t>
            </a:r>
          </a:p>
          <a:p>
            <a:pPr algn="just"/>
            <a:r>
              <a:rPr lang="en-US" sz="2800" b="1" dirty="0" smtClean="0">
                <a:solidFill>
                  <a:schemeClr val="accent1"/>
                </a:solidFill>
              </a:rPr>
              <a:t>DUNES WEST – THE HARBOUR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590799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304800" y="4724400"/>
            <a:ext cx="3352800" cy="3508653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$273,500</a:t>
            </a:r>
          </a:p>
          <a:p>
            <a:endParaRPr lang="en-US" sz="1200" b="1" dirty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.78 acre marsh front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Views of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Cul-de-sac w/Custom Homes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Lots of Building Options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Room For a Pool!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A27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15014866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0"/>
            <a:ext cx="3352800" cy="22109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8671351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Margaret 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Hekker</a:t>
            </a:r>
          </a:p>
          <a:p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Broker </a:t>
            </a:r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/ </a:t>
            </a:r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Owner</a:t>
            </a:r>
            <a:b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</a:br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		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209800"/>
            <a:ext cx="3352800" cy="2286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8460548"/>
            <a:ext cx="1143000" cy="1252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933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228600" y="9601200"/>
            <a:ext cx="334704" cy="3054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1905 Mooring Line Drive          2879 River Vista Way   </a:t>
            </a:r>
            <a:endParaRPr lang="en-US" sz="24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2400" y="4724400"/>
            <a:ext cx="3581400" cy="3785652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$214,700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.34 acre lot in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ewest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ection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Across From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Side Entry OR Rear Entry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Potential views of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Near Boat Launch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132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15008826</a:t>
            </a: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78486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Ask About Builder Options &amp; House Plans!</a:t>
            </a:r>
            <a:endParaRPr lang="en-US" sz="28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78286" y="8717517"/>
            <a:ext cx="267092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rgbClr val="F78330"/>
                </a:solidFill>
                <a:latin typeface="Trebuchet MS" pitchFamily="34" charset="0"/>
              </a:rPr>
              <a:t>Cell </a:t>
            </a:r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843.296.7520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mhekkerrealestate@gmail.com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lighthouserealtygroupsc.com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116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JULIAN</vt:lpstr>
      <vt:lpstr>Arial</vt:lpstr>
      <vt:lpstr>Calibri</vt:lpstr>
      <vt:lpstr>Lucida Calligraphy</vt:lpstr>
      <vt:lpstr>Segoe Script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47</cp:revision>
  <dcterms:created xsi:type="dcterms:W3CDTF">2006-08-16T00:00:00Z</dcterms:created>
  <dcterms:modified xsi:type="dcterms:W3CDTF">2015-07-20T14:59:37Z</dcterms:modified>
</cp:coreProperties>
</file>