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164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4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0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4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9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7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8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0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7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9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9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9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11CBA-21E7-4C7E-9EEC-B7CB974F956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9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bluewingproperties.com/land/dutch-neck-farm/" TargetMode="External"/><Relationship Id="rId7" Type="http://schemas.openxmlformats.org/officeDocument/2006/relationships/image" Target="../media/image4.jpg"/><Relationship Id="rId2" Type="http://schemas.openxmlformats.org/officeDocument/2006/relationships/hyperlink" Target="https://vimeo.com/94663087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8.sv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061437C-8206-4AE9-B0C4-290EDEC4A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7097782"/>
            <a:ext cx="8229600" cy="2960617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Located on a quiet stretch of road in Salters, SC near the Black River, this farm is a great example of Williamsburg County wildlife density and diversity. It’s a deer, turkey, and duck neighborhood, and the tract’s habitat accommodates all three. With numerous food plots, varying ages of pine timber stands, hardwood edges, bays, and beaver ponds – Dutch Neck Farm is a game magnet. The surrounding landowners have done an excellent job managing their properties, making this a desirable swath of Black River country.</a:t>
            </a:r>
            <a:b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species of ducks have been killed in the open swamp, and decades of buck and gobbler memories still linger in the woods and fields – including numerous “firsts” for kids! Most importantly, Dutch Neck Farm is a peaceful, convenient getaway, minutes from the historic Cooper’s Store or downtown Kingstree. It’s a comfortable hour-fifteen drive from the Charleston or Georgetown areas, but plenty far enough to feel like you’re in a different world.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TOUR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PROPERTY WEBSITE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426D87-521C-47A7-B993-5F6F52F02CA6}"/>
              </a:ext>
            </a:extLst>
          </p:cNvPr>
          <p:cNvSpPr/>
          <p:nvPr/>
        </p:nvSpPr>
        <p:spPr>
          <a:xfrm>
            <a:off x="1307054" y="6376617"/>
            <a:ext cx="5615492" cy="678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18" b="1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Dutch Neck Farm</a:t>
            </a:r>
          </a:p>
          <a:p>
            <a:pPr algn="ctr"/>
            <a:r>
              <a:rPr lang="nn-NO" sz="1694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WILLIAMSBURG COUNTY, SC | $1,050,000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01BBC2-7E5F-4148-BD6D-704A8AB6B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33287"/>
            <a:ext cx="8229600" cy="5501134"/>
          </a:xfrm>
          <a:prstGeom prst="rect">
            <a:avLst/>
          </a:prstGeom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1C80088-72A2-4A72-BF60-C7DE57A986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0262" y="5420338"/>
            <a:ext cx="1627863" cy="914083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6E1C69-5C69-4BFF-8817-F17166EEA9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1740" y="5420340"/>
            <a:ext cx="1627860" cy="914081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7A0BD6F-4C06-4497-8073-4BFA6B761D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0755" y="5420338"/>
            <a:ext cx="1627863" cy="914083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CB30983-F7CA-41C6-A713-323F58347D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6" b="9225"/>
          <a:stretch/>
        </p:blipFill>
        <p:spPr>
          <a:xfrm>
            <a:off x="0" y="5420339"/>
            <a:ext cx="1627632" cy="914082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213F174-7C94-43C0-BB1B-26769B8EF2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1248" y="5420338"/>
            <a:ext cx="1627864" cy="914083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8AEF4B-D3B3-4BC7-ACD2-05D55173BA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0" y="0"/>
            <a:ext cx="983338" cy="80389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98947EA-C003-4B5C-B425-C93F3BDE0291}"/>
              </a:ext>
            </a:extLst>
          </p:cNvPr>
          <p:cNvSpPr/>
          <p:nvPr/>
        </p:nvSpPr>
        <p:spPr>
          <a:xfrm>
            <a:off x="3926990" y="0"/>
            <a:ext cx="43026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DOUGLAS CUTTING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(843) 534-3911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dcutting@bluewingproperties.com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bluewingproperties.com</a:t>
            </a:r>
          </a:p>
        </p:txBody>
      </p:sp>
    </p:spTree>
    <p:extLst>
      <p:ext uri="{BB962C8B-B14F-4D97-AF65-F5344CB8AC3E}">
        <p14:creationId xmlns:p14="http://schemas.microsoft.com/office/powerpoint/2010/main" val="305996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</TotalTime>
  <Words>212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Copperplate Gothic Bold</vt:lpstr>
      <vt:lpstr>Copperplate Gothic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24</cp:revision>
  <dcterms:created xsi:type="dcterms:W3CDTF">2018-07-10T20:03:41Z</dcterms:created>
  <dcterms:modified xsi:type="dcterms:W3CDTF">2024-06-17T12:45:30Z</dcterms:modified>
</cp:coreProperties>
</file>