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56B5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200" d="100"/>
          <a:sy n="200" d="100"/>
        </p:scale>
        <p:origin x="58" y="-69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AD23D-650E-4EDD-8B82-80314D293893}"/>
              </a:ext>
            </a:extLst>
          </p:cNvPr>
          <p:cNvSpPr>
            <a:spLocks noGrp="1"/>
          </p:cNvSpPr>
          <p:nvPr>
            <p:ph type="ctrTitle"/>
          </p:nvPr>
        </p:nvSpPr>
        <p:spPr>
          <a:xfrm>
            <a:off x="914400" y="1496484"/>
            <a:ext cx="5486400" cy="3183467"/>
          </a:xfrm>
        </p:spPr>
        <p:txBody>
          <a:bodyPr anchor="b"/>
          <a:lstStyle>
            <a:lvl1pPr algn="ctr">
              <a:defRPr sz="3600"/>
            </a:lvl1pPr>
          </a:lstStyle>
          <a:p>
            <a:r>
              <a:rPr lang="en-US"/>
              <a:t>Click to edit Master title style</a:t>
            </a:r>
          </a:p>
        </p:txBody>
      </p:sp>
      <p:sp>
        <p:nvSpPr>
          <p:cNvPr id="3" name="Subtitle 2">
            <a:extLst>
              <a:ext uri="{FF2B5EF4-FFF2-40B4-BE49-F238E27FC236}">
                <a16:creationId xmlns:a16="http://schemas.microsoft.com/office/drawing/2014/main" id="{048F4156-741D-4490-917D-48CACA4DF245}"/>
              </a:ext>
            </a:extLst>
          </p:cNvPr>
          <p:cNvSpPr>
            <a:spLocks noGrp="1"/>
          </p:cNvSpPr>
          <p:nvPr>
            <p:ph type="subTitle" idx="1"/>
          </p:nvPr>
        </p:nvSpPr>
        <p:spPr>
          <a:xfrm>
            <a:off x="914400" y="4802717"/>
            <a:ext cx="5486400" cy="2207683"/>
          </a:xfrm>
        </p:spPr>
        <p:txBody>
          <a:bodyPr/>
          <a:lstStyle>
            <a:lvl1pPr marL="0" indent="0" algn="ctr">
              <a:buNone/>
              <a:defRPr sz="1440"/>
            </a:lvl1pPr>
            <a:lvl2pPr marL="274320" indent="0" algn="ctr">
              <a:buNone/>
              <a:defRPr sz="1200"/>
            </a:lvl2pPr>
            <a:lvl3pPr marL="548640" indent="0" algn="ctr">
              <a:buNone/>
              <a:defRPr sz="1080"/>
            </a:lvl3pPr>
            <a:lvl4pPr marL="822960" indent="0" algn="ctr">
              <a:buNone/>
              <a:defRPr sz="960"/>
            </a:lvl4pPr>
            <a:lvl5pPr marL="1097280" indent="0" algn="ctr">
              <a:buNone/>
              <a:defRPr sz="960"/>
            </a:lvl5pPr>
            <a:lvl6pPr marL="1371600" indent="0" algn="ctr">
              <a:buNone/>
              <a:defRPr sz="960"/>
            </a:lvl6pPr>
            <a:lvl7pPr marL="1645920" indent="0" algn="ctr">
              <a:buNone/>
              <a:defRPr sz="960"/>
            </a:lvl7pPr>
            <a:lvl8pPr marL="1920240" indent="0" algn="ctr">
              <a:buNone/>
              <a:defRPr sz="960"/>
            </a:lvl8pPr>
            <a:lvl9pPr marL="2194560" indent="0" algn="ctr">
              <a:buNone/>
              <a:defRPr sz="960"/>
            </a:lvl9pPr>
          </a:lstStyle>
          <a:p>
            <a:r>
              <a:rPr lang="en-US"/>
              <a:t>Click to edit Master subtitle style</a:t>
            </a:r>
          </a:p>
        </p:txBody>
      </p:sp>
      <p:sp>
        <p:nvSpPr>
          <p:cNvPr id="4" name="Date Placeholder 3">
            <a:extLst>
              <a:ext uri="{FF2B5EF4-FFF2-40B4-BE49-F238E27FC236}">
                <a16:creationId xmlns:a16="http://schemas.microsoft.com/office/drawing/2014/main" id="{2E7DDE90-CFA1-4A44-A568-C286DC5C51E0}"/>
              </a:ext>
            </a:extLst>
          </p:cNvPr>
          <p:cNvSpPr>
            <a:spLocks noGrp="1"/>
          </p:cNvSpPr>
          <p:nvPr>
            <p:ph type="dt" sz="half" idx="10"/>
          </p:nvPr>
        </p:nvSpPr>
        <p:spPr/>
        <p:txBody>
          <a:bodyPr/>
          <a:lstStyle/>
          <a:p>
            <a:fld id="{2B4E4729-1D4D-422F-B0CE-F2042EDFDBB8}" type="datetimeFigureOut">
              <a:rPr lang="en-US" smtClean="0"/>
              <a:t>1/6/2022</a:t>
            </a:fld>
            <a:endParaRPr lang="en-US"/>
          </a:p>
        </p:txBody>
      </p:sp>
      <p:sp>
        <p:nvSpPr>
          <p:cNvPr id="5" name="Footer Placeholder 4">
            <a:extLst>
              <a:ext uri="{FF2B5EF4-FFF2-40B4-BE49-F238E27FC236}">
                <a16:creationId xmlns:a16="http://schemas.microsoft.com/office/drawing/2014/main" id="{4A46C1E4-EF9A-4D37-9A26-FCC11A9ACE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BE3207-E841-41D0-A12F-C934041C71F5}"/>
              </a:ext>
            </a:extLst>
          </p:cNvPr>
          <p:cNvSpPr>
            <a:spLocks noGrp="1"/>
          </p:cNvSpPr>
          <p:nvPr>
            <p:ph type="sldNum" sz="quarter" idx="12"/>
          </p:nvPr>
        </p:nvSpPr>
        <p:spPr/>
        <p:txBody>
          <a:bodyPr/>
          <a:lstStyle/>
          <a:p>
            <a:fld id="{13355BF6-80A0-4B17-9F8B-57A2988253E9}" type="slidenum">
              <a:rPr lang="en-US" smtClean="0"/>
              <a:t>‹#›</a:t>
            </a:fld>
            <a:endParaRPr lang="en-US"/>
          </a:p>
        </p:txBody>
      </p:sp>
    </p:spTree>
    <p:extLst>
      <p:ext uri="{BB962C8B-B14F-4D97-AF65-F5344CB8AC3E}">
        <p14:creationId xmlns:p14="http://schemas.microsoft.com/office/powerpoint/2010/main" val="2847002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636E3-689B-4A91-A0E0-D419F4C3B5C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9E1C9BD-968D-4700-9EB6-CF8ABCDA917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B6588A-30F3-43DF-A121-87EFC5A35363}"/>
              </a:ext>
            </a:extLst>
          </p:cNvPr>
          <p:cNvSpPr>
            <a:spLocks noGrp="1"/>
          </p:cNvSpPr>
          <p:nvPr>
            <p:ph type="dt" sz="half" idx="10"/>
          </p:nvPr>
        </p:nvSpPr>
        <p:spPr/>
        <p:txBody>
          <a:bodyPr/>
          <a:lstStyle/>
          <a:p>
            <a:fld id="{2B4E4729-1D4D-422F-B0CE-F2042EDFDBB8}" type="datetimeFigureOut">
              <a:rPr lang="en-US" smtClean="0"/>
              <a:t>1/6/2022</a:t>
            </a:fld>
            <a:endParaRPr lang="en-US"/>
          </a:p>
        </p:txBody>
      </p:sp>
      <p:sp>
        <p:nvSpPr>
          <p:cNvPr id="5" name="Footer Placeholder 4">
            <a:extLst>
              <a:ext uri="{FF2B5EF4-FFF2-40B4-BE49-F238E27FC236}">
                <a16:creationId xmlns:a16="http://schemas.microsoft.com/office/drawing/2014/main" id="{A3BEB5DF-6A75-48F2-8497-2AE52EF0BA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B072B7-E255-4121-A6EC-694DEEB8CED5}"/>
              </a:ext>
            </a:extLst>
          </p:cNvPr>
          <p:cNvSpPr>
            <a:spLocks noGrp="1"/>
          </p:cNvSpPr>
          <p:nvPr>
            <p:ph type="sldNum" sz="quarter" idx="12"/>
          </p:nvPr>
        </p:nvSpPr>
        <p:spPr/>
        <p:txBody>
          <a:bodyPr/>
          <a:lstStyle/>
          <a:p>
            <a:fld id="{13355BF6-80A0-4B17-9F8B-57A2988253E9}" type="slidenum">
              <a:rPr lang="en-US" smtClean="0"/>
              <a:t>‹#›</a:t>
            </a:fld>
            <a:endParaRPr lang="en-US"/>
          </a:p>
        </p:txBody>
      </p:sp>
    </p:spTree>
    <p:extLst>
      <p:ext uri="{BB962C8B-B14F-4D97-AF65-F5344CB8AC3E}">
        <p14:creationId xmlns:p14="http://schemas.microsoft.com/office/powerpoint/2010/main" val="149227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9FCEEB-BB0F-425D-BA9D-B72AD7BA3DE3}"/>
              </a:ext>
            </a:extLst>
          </p:cNvPr>
          <p:cNvSpPr>
            <a:spLocks noGrp="1"/>
          </p:cNvSpPr>
          <p:nvPr>
            <p:ph type="title" orient="vert"/>
          </p:nvPr>
        </p:nvSpPr>
        <p:spPr>
          <a:xfrm>
            <a:off x="5234940" y="486834"/>
            <a:ext cx="1577340" cy="774911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E4873DF-E6B7-4049-8DBB-C3C0A90A443B}"/>
              </a:ext>
            </a:extLst>
          </p:cNvPr>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95CB2A-0C64-4CF6-B7F8-A5456EBF1C35}"/>
              </a:ext>
            </a:extLst>
          </p:cNvPr>
          <p:cNvSpPr>
            <a:spLocks noGrp="1"/>
          </p:cNvSpPr>
          <p:nvPr>
            <p:ph type="dt" sz="half" idx="10"/>
          </p:nvPr>
        </p:nvSpPr>
        <p:spPr/>
        <p:txBody>
          <a:bodyPr/>
          <a:lstStyle/>
          <a:p>
            <a:fld id="{2B4E4729-1D4D-422F-B0CE-F2042EDFDBB8}" type="datetimeFigureOut">
              <a:rPr lang="en-US" smtClean="0"/>
              <a:t>1/6/2022</a:t>
            </a:fld>
            <a:endParaRPr lang="en-US"/>
          </a:p>
        </p:txBody>
      </p:sp>
      <p:sp>
        <p:nvSpPr>
          <p:cNvPr id="5" name="Footer Placeholder 4">
            <a:extLst>
              <a:ext uri="{FF2B5EF4-FFF2-40B4-BE49-F238E27FC236}">
                <a16:creationId xmlns:a16="http://schemas.microsoft.com/office/drawing/2014/main" id="{75CF1E85-5809-479B-932E-1BDDF8475A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C93A27-208E-4392-817D-BF5329592698}"/>
              </a:ext>
            </a:extLst>
          </p:cNvPr>
          <p:cNvSpPr>
            <a:spLocks noGrp="1"/>
          </p:cNvSpPr>
          <p:nvPr>
            <p:ph type="sldNum" sz="quarter" idx="12"/>
          </p:nvPr>
        </p:nvSpPr>
        <p:spPr/>
        <p:txBody>
          <a:bodyPr/>
          <a:lstStyle/>
          <a:p>
            <a:fld id="{13355BF6-80A0-4B17-9F8B-57A2988253E9}" type="slidenum">
              <a:rPr lang="en-US" smtClean="0"/>
              <a:t>‹#›</a:t>
            </a:fld>
            <a:endParaRPr lang="en-US"/>
          </a:p>
        </p:txBody>
      </p:sp>
    </p:spTree>
    <p:extLst>
      <p:ext uri="{BB962C8B-B14F-4D97-AF65-F5344CB8AC3E}">
        <p14:creationId xmlns:p14="http://schemas.microsoft.com/office/powerpoint/2010/main" val="812159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907CD-31D6-4EB7-95B2-541F22BC7F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B19CF2C-3D64-44B5-9A32-E9EE1118CF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603183-3531-438A-9622-02461DFD2234}"/>
              </a:ext>
            </a:extLst>
          </p:cNvPr>
          <p:cNvSpPr>
            <a:spLocks noGrp="1"/>
          </p:cNvSpPr>
          <p:nvPr>
            <p:ph type="dt" sz="half" idx="10"/>
          </p:nvPr>
        </p:nvSpPr>
        <p:spPr/>
        <p:txBody>
          <a:bodyPr/>
          <a:lstStyle/>
          <a:p>
            <a:fld id="{2B4E4729-1D4D-422F-B0CE-F2042EDFDBB8}" type="datetimeFigureOut">
              <a:rPr lang="en-US" smtClean="0"/>
              <a:t>1/6/2022</a:t>
            </a:fld>
            <a:endParaRPr lang="en-US"/>
          </a:p>
        </p:txBody>
      </p:sp>
      <p:sp>
        <p:nvSpPr>
          <p:cNvPr id="5" name="Footer Placeholder 4">
            <a:extLst>
              <a:ext uri="{FF2B5EF4-FFF2-40B4-BE49-F238E27FC236}">
                <a16:creationId xmlns:a16="http://schemas.microsoft.com/office/drawing/2014/main" id="{0E127EFE-4166-453E-BB60-301F272B96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6D8096-D7CE-4A71-A92D-60B1CF137DCD}"/>
              </a:ext>
            </a:extLst>
          </p:cNvPr>
          <p:cNvSpPr>
            <a:spLocks noGrp="1"/>
          </p:cNvSpPr>
          <p:nvPr>
            <p:ph type="sldNum" sz="quarter" idx="12"/>
          </p:nvPr>
        </p:nvSpPr>
        <p:spPr/>
        <p:txBody>
          <a:bodyPr/>
          <a:lstStyle/>
          <a:p>
            <a:fld id="{13355BF6-80A0-4B17-9F8B-57A2988253E9}" type="slidenum">
              <a:rPr lang="en-US" smtClean="0"/>
              <a:t>‹#›</a:t>
            </a:fld>
            <a:endParaRPr lang="en-US"/>
          </a:p>
        </p:txBody>
      </p:sp>
    </p:spTree>
    <p:extLst>
      <p:ext uri="{BB962C8B-B14F-4D97-AF65-F5344CB8AC3E}">
        <p14:creationId xmlns:p14="http://schemas.microsoft.com/office/powerpoint/2010/main" val="2395417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F6E80-8180-4048-8F1F-5F754B58C3ED}"/>
              </a:ext>
            </a:extLst>
          </p:cNvPr>
          <p:cNvSpPr>
            <a:spLocks noGrp="1"/>
          </p:cNvSpPr>
          <p:nvPr>
            <p:ph type="title"/>
          </p:nvPr>
        </p:nvSpPr>
        <p:spPr>
          <a:xfrm>
            <a:off x="499110" y="2279652"/>
            <a:ext cx="6309360" cy="3803649"/>
          </a:xfrm>
        </p:spPr>
        <p:txBody>
          <a:bodyPr anchor="b"/>
          <a:lstStyle>
            <a:lvl1pPr>
              <a:defRPr sz="3600"/>
            </a:lvl1pPr>
          </a:lstStyle>
          <a:p>
            <a:r>
              <a:rPr lang="en-US"/>
              <a:t>Click to edit Master title style</a:t>
            </a:r>
          </a:p>
        </p:txBody>
      </p:sp>
      <p:sp>
        <p:nvSpPr>
          <p:cNvPr id="3" name="Text Placeholder 2">
            <a:extLst>
              <a:ext uri="{FF2B5EF4-FFF2-40B4-BE49-F238E27FC236}">
                <a16:creationId xmlns:a16="http://schemas.microsoft.com/office/drawing/2014/main" id="{F759855C-F912-4493-9C32-755605E301D0}"/>
              </a:ext>
            </a:extLst>
          </p:cNvPr>
          <p:cNvSpPr>
            <a:spLocks noGrp="1"/>
          </p:cNvSpPr>
          <p:nvPr>
            <p:ph type="body" idx="1"/>
          </p:nvPr>
        </p:nvSpPr>
        <p:spPr>
          <a:xfrm>
            <a:off x="499110" y="6119285"/>
            <a:ext cx="6309360" cy="2000249"/>
          </a:xfrm>
        </p:spPr>
        <p:txBody>
          <a:bodyPr/>
          <a:lstStyle>
            <a:lvl1pPr marL="0" indent="0">
              <a:buNone/>
              <a:defRPr sz="1440">
                <a:solidFill>
                  <a:schemeClr val="tx1">
                    <a:tint val="75000"/>
                  </a:schemeClr>
                </a:solidFill>
              </a:defRPr>
            </a:lvl1pPr>
            <a:lvl2pPr marL="274320" indent="0">
              <a:buNone/>
              <a:defRPr sz="1200">
                <a:solidFill>
                  <a:schemeClr val="tx1">
                    <a:tint val="75000"/>
                  </a:schemeClr>
                </a:solidFill>
              </a:defRPr>
            </a:lvl2pPr>
            <a:lvl3pPr marL="548640" indent="0">
              <a:buNone/>
              <a:defRPr sz="1080">
                <a:solidFill>
                  <a:schemeClr val="tx1">
                    <a:tint val="75000"/>
                  </a:schemeClr>
                </a:solidFill>
              </a:defRPr>
            </a:lvl3pPr>
            <a:lvl4pPr marL="822960" indent="0">
              <a:buNone/>
              <a:defRPr sz="960">
                <a:solidFill>
                  <a:schemeClr val="tx1">
                    <a:tint val="75000"/>
                  </a:schemeClr>
                </a:solidFill>
              </a:defRPr>
            </a:lvl4pPr>
            <a:lvl5pPr marL="1097280" indent="0">
              <a:buNone/>
              <a:defRPr sz="960">
                <a:solidFill>
                  <a:schemeClr val="tx1">
                    <a:tint val="75000"/>
                  </a:schemeClr>
                </a:solidFill>
              </a:defRPr>
            </a:lvl5pPr>
            <a:lvl6pPr marL="1371600" indent="0">
              <a:buNone/>
              <a:defRPr sz="960">
                <a:solidFill>
                  <a:schemeClr val="tx1">
                    <a:tint val="75000"/>
                  </a:schemeClr>
                </a:solidFill>
              </a:defRPr>
            </a:lvl6pPr>
            <a:lvl7pPr marL="1645920" indent="0">
              <a:buNone/>
              <a:defRPr sz="960">
                <a:solidFill>
                  <a:schemeClr val="tx1">
                    <a:tint val="75000"/>
                  </a:schemeClr>
                </a:solidFill>
              </a:defRPr>
            </a:lvl7pPr>
            <a:lvl8pPr marL="1920240" indent="0">
              <a:buNone/>
              <a:defRPr sz="960">
                <a:solidFill>
                  <a:schemeClr val="tx1">
                    <a:tint val="75000"/>
                  </a:schemeClr>
                </a:solidFill>
              </a:defRPr>
            </a:lvl8pPr>
            <a:lvl9pPr marL="2194560" indent="0">
              <a:buNone/>
              <a:defRPr sz="96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D7E746-E7AB-4359-9C94-28A234E178A8}"/>
              </a:ext>
            </a:extLst>
          </p:cNvPr>
          <p:cNvSpPr>
            <a:spLocks noGrp="1"/>
          </p:cNvSpPr>
          <p:nvPr>
            <p:ph type="dt" sz="half" idx="10"/>
          </p:nvPr>
        </p:nvSpPr>
        <p:spPr/>
        <p:txBody>
          <a:bodyPr/>
          <a:lstStyle/>
          <a:p>
            <a:fld id="{2B4E4729-1D4D-422F-B0CE-F2042EDFDBB8}" type="datetimeFigureOut">
              <a:rPr lang="en-US" smtClean="0"/>
              <a:t>1/6/2022</a:t>
            </a:fld>
            <a:endParaRPr lang="en-US"/>
          </a:p>
        </p:txBody>
      </p:sp>
      <p:sp>
        <p:nvSpPr>
          <p:cNvPr id="5" name="Footer Placeholder 4">
            <a:extLst>
              <a:ext uri="{FF2B5EF4-FFF2-40B4-BE49-F238E27FC236}">
                <a16:creationId xmlns:a16="http://schemas.microsoft.com/office/drawing/2014/main" id="{1CBBF4FC-FD62-415D-AA99-F68B979E9B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DF37E1-A769-4BAD-87B1-E8CCD233D05E}"/>
              </a:ext>
            </a:extLst>
          </p:cNvPr>
          <p:cNvSpPr>
            <a:spLocks noGrp="1"/>
          </p:cNvSpPr>
          <p:nvPr>
            <p:ph type="sldNum" sz="quarter" idx="12"/>
          </p:nvPr>
        </p:nvSpPr>
        <p:spPr/>
        <p:txBody>
          <a:bodyPr/>
          <a:lstStyle/>
          <a:p>
            <a:fld id="{13355BF6-80A0-4B17-9F8B-57A2988253E9}" type="slidenum">
              <a:rPr lang="en-US" smtClean="0"/>
              <a:t>‹#›</a:t>
            </a:fld>
            <a:endParaRPr lang="en-US"/>
          </a:p>
        </p:txBody>
      </p:sp>
    </p:spTree>
    <p:extLst>
      <p:ext uri="{BB962C8B-B14F-4D97-AF65-F5344CB8AC3E}">
        <p14:creationId xmlns:p14="http://schemas.microsoft.com/office/powerpoint/2010/main" val="4097868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08956-8930-4D53-84ED-CE544424E68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D112DE2-6691-49B7-8F10-CA7F11BB86FD}"/>
              </a:ext>
            </a:extLst>
          </p:cNvPr>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EC57E4E-5A4B-4B72-A5FF-FFF3F8E6616D}"/>
              </a:ext>
            </a:extLst>
          </p:cNvPr>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A2D1BAD-AA77-4240-9994-271DF9807EAE}"/>
              </a:ext>
            </a:extLst>
          </p:cNvPr>
          <p:cNvSpPr>
            <a:spLocks noGrp="1"/>
          </p:cNvSpPr>
          <p:nvPr>
            <p:ph type="dt" sz="half" idx="10"/>
          </p:nvPr>
        </p:nvSpPr>
        <p:spPr/>
        <p:txBody>
          <a:bodyPr/>
          <a:lstStyle/>
          <a:p>
            <a:fld id="{2B4E4729-1D4D-422F-B0CE-F2042EDFDBB8}" type="datetimeFigureOut">
              <a:rPr lang="en-US" smtClean="0"/>
              <a:t>1/6/2022</a:t>
            </a:fld>
            <a:endParaRPr lang="en-US"/>
          </a:p>
        </p:txBody>
      </p:sp>
      <p:sp>
        <p:nvSpPr>
          <p:cNvPr id="6" name="Footer Placeholder 5">
            <a:extLst>
              <a:ext uri="{FF2B5EF4-FFF2-40B4-BE49-F238E27FC236}">
                <a16:creationId xmlns:a16="http://schemas.microsoft.com/office/drawing/2014/main" id="{9F7A53E9-73A7-4C6F-BC10-68CF784C8F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B6318D-9F4E-4437-938C-BE7B117EA6F2}"/>
              </a:ext>
            </a:extLst>
          </p:cNvPr>
          <p:cNvSpPr>
            <a:spLocks noGrp="1"/>
          </p:cNvSpPr>
          <p:nvPr>
            <p:ph type="sldNum" sz="quarter" idx="12"/>
          </p:nvPr>
        </p:nvSpPr>
        <p:spPr/>
        <p:txBody>
          <a:bodyPr/>
          <a:lstStyle/>
          <a:p>
            <a:fld id="{13355BF6-80A0-4B17-9F8B-57A2988253E9}" type="slidenum">
              <a:rPr lang="en-US" smtClean="0"/>
              <a:t>‹#›</a:t>
            </a:fld>
            <a:endParaRPr lang="en-US"/>
          </a:p>
        </p:txBody>
      </p:sp>
    </p:spTree>
    <p:extLst>
      <p:ext uri="{BB962C8B-B14F-4D97-AF65-F5344CB8AC3E}">
        <p14:creationId xmlns:p14="http://schemas.microsoft.com/office/powerpoint/2010/main" val="1207255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D7948-25CE-46CC-84E9-D29F1E986CD2}"/>
              </a:ext>
            </a:extLst>
          </p:cNvPr>
          <p:cNvSpPr>
            <a:spLocks noGrp="1"/>
          </p:cNvSpPr>
          <p:nvPr>
            <p:ph type="title"/>
          </p:nvPr>
        </p:nvSpPr>
        <p:spPr>
          <a:xfrm>
            <a:off x="503873" y="486834"/>
            <a:ext cx="6309360" cy="1767417"/>
          </a:xfrm>
        </p:spPr>
        <p:txBody>
          <a:bodyPr/>
          <a:lstStyle/>
          <a:p>
            <a:r>
              <a:rPr lang="en-US"/>
              <a:t>Click to edit Master title style</a:t>
            </a:r>
          </a:p>
        </p:txBody>
      </p:sp>
      <p:sp>
        <p:nvSpPr>
          <p:cNvPr id="3" name="Text Placeholder 2">
            <a:extLst>
              <a:ext uri="{FF2B5EF4-FFF2-40B4-BE49-F238E27FC236}">
                <a16:creationId xmlns:a16="http://schemas.microsoft.com/office/drawing/2014/main" id="{A778A1D4-A68D-4C05-9BBA-9A68DE86D059}"/>
              </a:ext>
            </a:extLst>
          </p:cNvPr>
          <p:cNvSpPr>
            <a:spLocks noGrp="1"/>
          </p:cNvSpPr>
          <p:nvPr>
            <p:ph type="body" idx="1"/>
          </p:nvPr>
        </p:nvSpPr>
        <p:spPr>
          <a:xfrm>
            <a:off x="503873" y="2241551"/>
            <a:ext cx="3094672" cy="1098549"/>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Click to edit Master text styles</a:t>
            </a:r>
          </a:p>
        </p:txBody>
      </p:sp>
      <p:sp>
        <p:nvSpPr>
          <p:cNvPr id="4" name="Content Placeholder 3">
            <a:extLst>
              <a:ext uri="{FF2B5EF4-FFF2-40B4-BE49-F238E27FC236}">
                <a16:creationId xmlns:a16="http://schemas.microsoft.com/office/drawing/2014/main" id="{CCB0630A-F627-4F0A-86AE-B34B2B6447E0}"/>
              </a:ext>
            </a:extLst>
          </p:cNvPr>
          <p:cNvSpPr>
            <a:spLocks noGrp="1"/>
          </p:cNvSpPr>
          <p:nvPr>
            <p:ph sz="half" idx="2"/>
          </p:nvPr>
        </p:nvSpPr>
        <p:spPr>
          <a:xfrm>
            <a:off x="503873"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6F5FAE-C734-46D1-9D91-5572DF16D1D2}"/>
              </a:ext>
            </a:extLst>
          </p:cNvPr>
          <p:cNvSpPr>
            <a:spLocks noGrp="1"/>
          </p:cNvSpPr>
          <p:nvPr>
            <p:ph type="body" sz="quarter" idx="3"/>
          </p:nvPr>
        </p:nvSpPr>
        <p:spPr>
          <a:xfrm>
            <a:off x="3703320" y="2241551"/>
            <a:ext cx="3109913" cy="1098549"/>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Click to edit Master text styles</a:t>
            </a:r>
          </a:p>
        </p:txBody>
      </p:sp>
      <p:sp>
        <p:nvSpPr>
          <p:cNvPr id="6" name="Content Placeholder 5">
            <a:extLst>
              <a:ext uri="{FF2B5EF4-FFF2-40B4-BE49-F238E27FC236}">
                <a16:creationId xmlns:a16="http://schemas.microsoft.com/office/drawing/2014/main" id="{DE354B78-1912-4724-970B-F29C8A38D924}"/>
              </a:ext>
            </a:extLst>
          </p:cNvPr>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D1C0747-6B8F-4E06-AEB5-6EE07C042730}"/>
              </a:ext>
            </a:extLst>
          </p:cNvPr>
          <p:cNvSpPr>
            <a:spLocks noGrp="1"/>
          </p:cNvSpPr>
          <p:nvPr>
            <p:ph type="dt" sz="half" idx="10"/>
          </p:nvPr>
        </p:nvSpPr>
        <p:spPr/>
        <p:txBody>
          <a:bodyPr/>
          <a:lstStyle/>
          <a:p>
            <a:fld id="{2B4E4729-1D4D-422F-B0CE-F2042EDFDBB8}" type="datetimeFigureOut">
              <a:rPr lang="en-US" smtClean="0"/>
              <a:t>1/6/2022</a:t>
            </a:fld>
            <a:endParaRPr lang="en-US"/>
          </a:p>
        </p:txBody>
      </p:sp>
      <p:sp>
        <p:nvSpPr>
          <p:cNvPr id="8" name="Footer Placeholder 7">
            <a:extLst>
              <a:ext uri="{FF2B5EF4-FFF2-40B4-BE49-F238E27FC236}">
                <a16:creationId xmlns:a16="http://schemas.microsoft.com/office/drawing/2014/main" id="{08616C83-3C35-4040-8C28-09016BB3109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13D842B-0D56-4C6E-B211-3499D0BD94BA}"/>
              </a:ext>
            </a:extLst>
          </p:cNvPr>
          <p:cNvSpPr>
            <a:spLocks noGrp="1"/>
          </p:cNvSpPr>
          <p:nvPr>
            <p:ph type="sldNum" sz="quarter" idx="12"/>
          </p:nvPr>
        </p:nvSpPr>
        <p:spPr/>
        <p:txBody>
          <a:bodyPr/>
          <a:lstStyle/>
          <a:p>
            <a:fld id="{13355BF6-80A0-4B17-9F8B-57A2988253E9}" type="slidenum">
              <a:rPr lang="en-US" smtClean="0"/>
              <a:t>‹#›</a:t>
            </a:fld>
            <a:endParaRPr lang="en-US"/>
          </a:p>
        </p:txBody>
      </p:sp>
    </p:spTree>
    <p:extLst>
      <p:ext uri="{BB962C8B-B14F-4D97-AF65-F5344CB8AC3E}">
        <p14:creationId xmlns:p14="http://schemas.microsoft.com/office/powerpoint/2010/main" val="707783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3CFF4-DD2C-4827-8B39-B9201117AF7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56DC81F-B68B-4295-8E66-FD51F1390406}"/>
              </a:ext>
            </a:extLst>
          </p:cNvPr>
          <p:cNvSpPr>
            <a:spLocks noGrp="1"/>
          </p:cNvSpPr>
          <p:nvPr>
            <p:ph type="dt" sz="half" idx="10"/>
          </p:nvPr>
        </p:nvSpPr>
        <p:spPr/>
        <p:txBody>
          <a:bodyPr/>
          <a:lstStyle/>
          <a:p>
            <a:fld id="{2B4E4729-1D4D-422F-B0CE-F2042EDFDBB8}" type="datetimeFigureOut">
              <a:rPr lang="en-US" smtClean="0"/>
              <a:t>1/6/2022</a:t>
            </a:fld>
            <a:endParaRPr lang="en-US"/>
          </a:p>
        </p:txBody>
      </p:sp>
      <p:sp>
        <p:nvSpPr>
          <p:cNvPr id="4" name="Footer Placeholder 3">
            <a:extLst>
              <a:ext uri="{FF2B5EF4-FFF2-40B4-BE49-F238E27FC236}">
                <a16:creationId xmlns:a16="http://schemas.microsoft.com/office/drawing/2014/main" id="{3431430F-A272-459D-83BF-15C428AE3E0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2A1E791-2A33-4FF9-BE5E-468CCA3DED4F}"/>
              </a:ext>
            </a:extLst>
          </p:cNvPr>
          <p:cNvSpPr>
            <a:spLocks noGrp="1"/>
          </p:cNvSpPr>
          <p:nvPr>
            <p:ph type="sldNum" sz="quarter" idx="12"/>
          </p:nvPr>
        </p:nvSpPr>
        <p:spPr/>
        <p:txBody>
          <a:bodyPr/>
          <a:lstStyle/>
          <a:p>
            <a:fld id="{13355BF6-80A0-4B17-9F8B-57A2988253E9}" type="slidenum">
              <a:rPr lang="en-US" smtClean="0"/>
              <a:t>‹#›</a:t>
            </a:fld>
            <a:endParaRPr lang="en-US"/>
          </a:p>
        </p:txBody>
      </p:sp>
    </p:spTree>
    <p:extLst>
      <p:ext uri="{BB962C8B-B14F-4D97-AF65-F5344CB8AC3E}">
        <p14:creationId xmlns:p14="http://schemas.microsoft.com/office/powerpoint/2010/main" val="2955023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9456B5-D5FF-497C-8FDD-3807B93EC516}"/>
              </a:ext>
            </a:extLst>
          </p:cNvPr>
          <p:cNvSpPr>
            <a:spLocks noGrp="1"/>
          </p:cNvSpPr>
          <p:nvPr>
            <p:ph type="dt" sz="half" idx="10"/>
          </p:nvPr>
        </p:nvSpPr>
        <p:spPr/>
        <p:txBody>
          <a:bodyPr/>
          <a:lstStyle/>
          <a:p>
            <a:fld id="{2B4E4729-1D4D-422F-B0CE-F2042EDFDBB8}" type="datetimeFigureOut">
              <a:rPr lang="en-US" smtClean="0"/>
              <a:t>1/6/2022</a:t>
            </a:fld>
            <a:endParaRPr lang="en-US"/>
          </a:p>
        </p:txBody>
      </p:sp>
      <p:sp>
        <p:nvSpPr>
          <p:cNvPr id="3" name="Footer Placeholder 2">
            <a:extLst>
              <a:ext uri="{FF2B5EF4-FFF2-40B4-BE49-F238E27FC236}">
                <a16:creationId xmlns:a16="http://schemas.microsoft.com/office/drawing/2014/main" id="{933103C6-EA23-485D-A6BB-9CBEB15BF63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52D9B9D-3261-4DD2-93B1-D51113CA27FC}"/>
              </a:ext>
            </a:extLst>
          </p:cNvPr>
          <p:cNvSpPr>
            <a:spLocks noGrp="1"/>
          </p:cNvSpPr>
          <p:nvPr>
            <p:ph type="sldNum" sz="quarter" idx="12"/>
          </p:nvPr>
        </p:nvSpPr>
        <p:spPr/>
        <p:txBody>
          <a:bodyPr/>
          <a:lstStyle/>
          <a:p>
            <a:fld id="{13355BF6-80A0-4B17-9F8B-57A2988253E9}" type="slidenum">
              <a:rPr lang="en-US" smtClean="0"/>
              <a:t>‹#›</a:t>
            </a:fld>
            <a:endParaRPr lang="en-US"/>
          </a:p>
        </p:txBody>
      </p:sp>
    </p:spTree>
    <p:extLst>
      <p:ext uri="{BB962C8B-B14F-4D97-AF65-F5344CB8AC3E}">
        <p14:creationId xmlns:p14="http://schemas.microsoft.com/office/powerpoint/2010/main" val="1746707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8D227-F927-4625-927E-6D608A90947D}"/>
              </a:ext>
            </a:extLst>
          </p:cNvPr>
          <p:cNvSpPr>
            <a:spLocks noGrp="1"/>
          </p:cNvSpPr>
          <p:nvPr>
            <p:ph type="title"/>
          </p:nvPr>
        </p:nvSpPr>
        <p:spPr>
          <a:xfrm>
            <a:off x="503873" y="609600"/>
            <a:ext cx="2359342" cy="2133600"/>
          </a:xfrm>
        </p:spPr>
        <p:txBody>
          <a:bodyPr anchor="b"/>
          <a:lstStyle>
            <a:lvl1pPr>
              <a:defRPr sz="1920"/>
            </a:lvl1pPr>
          </a:lstStyle>
          <a:p>
            <a:r>
              <a:rPr lang="en-US"/>
              <a:t>Click to edit Master title style</a:t>
            </a:r>
          </a:p>
        </p:txBody>
      </p:sp>
      <p:sp>
        <p:nvSpPr>
          <p:cNvPr id="3" name="Content Placeholder 2">
            <a:extLst>
              <a:ext uri="{FF2B5EF4-FFF2-40B4-BE49-F238E27FC236}">
                <a16:creationId xmlns:a16="http://schemas.microsoft.com/office/drawing/2014/main" id="{D65D6853-682B-4E65-ACD5-E448659B26BF}"/>
              </a:ext>
            </a:extLst>
          </p:cNvPr>
          <p:cNvSpPr>
            <a:spLocks noGrp="1"/>
          </p:cNvSpPr>
          <p:nvPr>
            <p:ph idx="1"/>
          </p:nvPr>
        </p:nvSpPr>
        <p:spPr>
          <a:xfrm>
            <a:off x="3109913" y="1316567"/>
            <a:ext cx="3703320" cy="6498167"/>
          </a:xfrm>
        </p:spPr>
        <p:txBody>
          <a:bodyPr/>
          <a:lstStyle>
            <a:lvl1pPr>
              <a:defRPr sz="1920"/>
            </a:lvl1pPr>
            <a:lvl2pPr>
              <a:defRPr sz="1680"/>
            </a:lvl2pPr>
            <a:lvl3pPr>
              <a:defRPr sz="144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FA4E461-465E-46F8-9A24-3EC83349EE2D}"/>
              </a:ext>
            </a:extLst>
          </p:cNvPr>
          <p:cNvSpPr>
            <a:spLocks noGrp="1"/>
          </p:cNvSpPr>
          <p:nvPr>
            <p:ph type="body" sz="half" idx="2"/>
          </p:nvPr>
        </p:nvSpPr>
        <p:spPr>
          <a:xfrm>
            <a:off x="503873" y="2743200"/>
            <a:ext cx="2359342" cy="5082117"/>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Click to edit Master text styles</a:t>
            </a:r>
          </a:p>
        </p:txBody>
      </p:sp>
      <p:sp>
        <p:nvSpPr>
          <p:cNvPr id="5" name="Date Placeholder 4">
            <a:extLst>
              <a:ext uri="{FF2B5EF4-FFF2-40B4-BE49-F238E27FC236}">
                <a16:creationId xmlns:a16="http://schemas.microsoft.com/office/drawing/2014/main" id="{579BAE62-1F94-4421-ABEC-5C41C2A5EE38}"/>
              </a:ext>
            </a:extLst>
          </p:cNvPr>
          <p:cNvSpPr>
            <a:spLocks noGrp="1"/>
          </p:cNvSpPr>
          <p:nvPr>
            <p:ph type="dt" sz="half" idx="10"/>
          </p:nvPr>
        </p:nvSpPr>
        <p:spPr/>
        <p:txBody>
          <a:bodyPr/>
          <a:lstStyle/>
          <a:p>
            <a:fld id="{2B4E4729-1D4D-422F-B0CE-F2042EDFDBB8}" type="datetimeFigureOut">
              <a:rPr lang="en-US" smtClean="0"/>
              <a:t>1/6/2022</a:t>
            </a:fld>
            <a:endParaRPr lang="en-US"/>
          </a:p>
        </p:txBody>
      </p:sp>
      <p:sp>
        <p:nvSpPr>
          <p:cNvPr id="6" name="Footer Placeholder 5">
            <a:extLst>
              <a:ext uri="{FF2B5EF4-FFF2-40B4-BE49-F238E27FC236}">
                <a16:creationId xmlns:a16="http://schemas.microsoft.com/office/drawing/2014/main" id="{0A52EDA9-4D95-4BE6-A6EC-CE2F7755FB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709821-3861-408C-96BE-44103925F2CD}"/>
              </a:ext>
            </a:extLst>
          </p:cNvPr>
          <p:cNvSpPr>
            <a:spLocks noGrp="1"/>
          </p:cNvSpPr>
          <p:nvPr>
            <p:ph type="sldNum" sz="quarter" idx="12"/>
          </p:nvPr>
        </p:nvSpPr>
        <p:spPr/>
        <p:txBody>
          <a:bodyPr/>
          <a:lstStyle/>
          <a:p>
            <a:fld id="{13355BF6-80A0-4B17-9F8B-57A2988253E9}" type="slidenum">
              <a:rPr lang="en-US" smtClean="0"/>
              <a:t>‹#›</a:t>
            </a:fld>
            <a:endParaRPr lang="en-US"/>
          </a:p>
        </p:txBody>
      </p:sp>
    </p:spTree>
    <p:extLst>
      <p:ext uri="{BB962C8B-B14F-4D97-AF65-F5344CB8AC3E}">
        <p14:creationId xmlns:p14="http://schemas.microsoft.com/office/powerpoint/2010/main" val="2513246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6B0AF-51A8-4138-B4B3-60028429DBC8}"/>
              </a:ext>
            </a:extLst>
          </p:cNvPr>
          <p:cNvSpPr>
            <a:spLocks noGrp="1"/>
          </p:cNvSpPr>
          <p:nvPr>
            <p:ph type="title"/>
          </p:nvPr>
        </p:nvSpPr>
        <p:spPr>
          <a:xfrm>
            <a:off x="503873" y="609600"/>
            <a:ext cx="2359342" cy="2133600"/>
          </a:xfrm>
        </p:spPr>
        <p:txBody>
          <a:bodyPr anchor="b"/>
          <a:lstStyle>
            <a:lvl1pPr>
              <a:defRPr sz="1920"/>
            </a:lvl1pPr>
          </a:lstStyle>
          <a:p>
            <a:r>
              <a:rPr lang="en-US"/>
              <a:t>Click to edit Master title style</a:t>
            </a:r>
          </a:p>
        </p:txBody>
      </p:sp>
      <p:sp>
        <p:nvSpPr>
          <p:cNvPr id="3" name="Picture Placeholder 2">
            <a:extLst>
              <a:ext uri="{FF2B5EF4-FFF2-40B4-BE49-F238E27FC236}">
                <a16:creationId xmlns:a16="http://schemas.microsoft.com/office/drawing/2014/main" id="{0FA8524E-4EEA-4FC6-8DFD-7DCAF28F8BBD}"/>
              </a:ext>
            </a:extLst>
          </p:cNvPr>
          <p:cNvSpPr>
            <a:spLocks noGrp="1"/>
          </p:cNvSpPr>
          <p:nvPr>
            <p:ph type="pic" idx="1"/>
          </p:nvPr>
        </p:nvSpPr>
        <p:spPr>
          <a:xfrm>
            <a:off x="3109913" y="1316567"/>
            <a:ext cx="3703320" cy="6498167"/>
          </a:xfrm>
        </p:spPr>
        <p:txBody>
          <a:bodyPr/>
          <a:lstStyle>
            <a:lvl1pPr marL="0" indent="0">
              <a:buNone/>
              <a:defRPr sz="1920"/>
            </a:lvl1pPr>
            <a:lvl2pPr marL="274320" indent="0">
              <a:buNone/>
              <a:defRPr sz="1680"/>
            </a:lvl2pPr>
            <a:lvl3pPr marL="548640" indent="0">
              <a:buNone/>
              <a:defRPr sz="1440"/>
            </a:lvl3pPr>
            <a:lvl4pPr marL="822960" indent="0">
              <a:buNone/>
              <a:defRPr sz="1200"/>
            </a:lvl4pPr>
            <a:lvl5pPr marL="1097280" indent="0">
              <a:buNone/>
              <a:defRPr sz="1200"/>
            </a:lvl5pPr>
            <a:lvl6pPr marL="1371600" indent="0">
              <a:buNone/>
              <a:defRPr sz="1200"/>
            </a:lvl6pPr>
            <a:lvl7pPr marL="1645920" indent="0">
              <a:buNone/>
              <a:defRPr sz="1200"/>
            </a:lvl7pPr>
            <a:lvl8pPr marL="1920240" indent="0">
              <a:buNone/>
              <a:defRPr sz="1200"/>
            </a:lvl8pPr>
            <a:lvl9pPr marL="2194560" indent="0">
              <a:buNone/>
              <a:defRPr sz="1200"/>
            </a:lvl9pPr>
          </a:lstStyle>
          <a:p>
            <a:endParaRPr lang="en-US"/>
          </a:p>
        </p:txBody>
      </p:sp>
      <p:sp>
        <p:nvSpPr>
          <p:cNvPr id="4" name="Text Placeholder 3">
            <a:extLst>
              <a:ext uri="{FF2B5EF4-FFF2-40B4-BE49-F238E27FC236}">
                <a16:creationId xmlns:a16="http://schemas.microsoft.com/office/drawing/2014/main" id="{FDE10606-D8C3-40C8-91F0-44B1015F5249}"/>
              </a:ext>
            </a:extLst>
          </p:cNvPr>
          <p:cNvSpPr>
            <a:spLocks noGrp="1"/>
          </p:cNvSpPr>
          <p:nvPr>
            <p:ph type="body" sz="half" idx="2"/>
          </p:nvPr>
        </p:nvSpPr>
        <p:spPr>
          <a:xfrm>
            <a:off x="503873" y="2743200"/>
            <a:ext cx="2359342" cy="5082117"/>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Click to edit Master text styles</a:t>
            </a:r>
          </a:p>
        </p:txBody>
      </p:sp>
      <p:sp>
        <p:nvSpPr>
          <p:cNvPr id="5" name="Date Placeholder 4">
            <a:extLst>
              <a:ext uri="{FF2B5EF4-FFF2-40B4-BE49-F238E27FC236}">
                <a16:creationId xmlns:a16="http://schemas.microsoft.com/office/drawing/2014/main" id="{FA162729-D9E2-4FA6-865A-F961155130F9}"/>
              </a:ext>
            </a:extLst>
          </p:cNvPr>
          <p:cNvSpPr>
            <a:spLocks noGrp="1"/>
          </p:cNvSpPr>
          <p:nvPr>
            <p:ph type="dt" sz="half" idx="10"/>
          </p:nvPr>
        </p:nvSpPr>
        <p:spPr/>
        <p:txBody>
          <a:bodyPr/>
          <a:lstStyle/>
          <a:p>
            <a:fld id="{2B4E4729-1D4D-422F-B0CE-F2042EDFDBB8}" type="datetimeFigureOut">
              <a:rPr lang="en-US" smtClean="0"/>
              <a:t>1/6/2022</a:t>
            </a:fld>
            <a:endParaRPr lang="en-US"/>
          </a:p>
        </p:txBody>
      </p:sp>
      <p:sp>
        <p:nvSpPr>
          <p:cNvPr id="6" name="Footer Placeholder 5">
            <a:extLst>
              <a:ext uri="{FF2B5EF4-FFF2-40B4-BE49-F238E27FC236}">
                <a16:creationId xmlns:a16="http://schemas.microsoft.com/office/drawing/2014/main" id="{2356CD45-EC3F-4363-905C-48EE63368C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9E74C5-4AE8-46FD-AFD6-B5AD691028AF}"/>
              </a:ext>
            </a:extLst>
          </p:cNvPr>
          <p:cNvSpPr>
            <a:spLocks noGrp="1"/>
          </p:cNvSpPr>
          <p:nvPr>
            <p:ph type="sldNum" sz="quarter" idx="12"/>
          </p:nvPr>
        </p:nvSpPr>
        <p:spPr/>
        <p:txBody>
          <a:bodyPr/>
          <a:lstStyle/>
          <a:p>
            <a:fld id="{13355BF6-80A0-4B17-9F8B-57A2988253E9}" type="slidenum">
              <a:rPr lang="en-US" smtClean="0"/>
              <a:t>‹#›</a:t>
            </a:fld>
            <a:endParaRPr lang="en-US"/>
          </a:p>
        </p:txBody>
      </p:sp>
    </p:spTree>
    <p:extLst>
      <p:ext uri="{BB962C8B-B14F-4D97-AF65-F5344CB8AC3E}">
        <p14:creationId xmlns:p14="http://schemas.microsoft.com/office/powerpoint/2010/main" val="3345809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205D39-6B1E-4E23-88F2-7B4EB50AEC34}"/>
              </a:ext>
            </a:extLst>
          </p:cNvPr>
          <p:cNvSpPr>
            <a:spLocks noGrp="1"/>
          </p:cNvSpPr>
          <p:nvPr>
            <p:ph type="title"/>
          </p:nvPr>
        </p:nvSpPr>
        <p:spPr>
          <a:xfrm>
            <a:off x="502920" y="486834"/>
            <a:ext cx="6309360"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4BBCF5C-6F81-45E1-9659-BA9A212818B5}"/>
              </a:ext>
            </a:extLst>
          </p:cNvPr>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11A53B-1CB1-4372-904B-FD22AC8623B7}"/>
              </a:ext>
            </a:extLst>
          </p:cNvPr>
          <p:cNvSpPr>
            <a:spLocks noGrp="1"/>
          </p:cNvSpPr>
          <p:nvPr>
            <p:ph type="dt" sz="half" idx="2"/>
          </p:nvPr>
        </p:nvSpPr>
        <p:spPr>
          <a:xfrm>
            <a:off x="502920" y="8475134"/>
            <a:ext cx="1645920" cy="486833"/>
          </a:xfrm>
          <a:prstGeom prst="rect">
            <a:avLst/>
          </a:prstGeom>
        </p:spPr>
        <p:txBody>
          <a:bodyPr vert="horz" lIns="91440" tIns="45720" rIns="91440" bIns="45720" rtlCol="0" anchor="ctr"/>
          <a:lstStyle>
            <a:lvl1pPr algn="l">
              <a:defRPr sz="720">
                <a:solidFill>
                  <a:schemeClr val="tx1">
                    <a:tint val="75000"/>
                  </a:schemeClr>
                </a:solidFill>
              </a:defRPr>
            </a:lvl1pPr>
          </a:lstStyle>
          <a:p>
            <a:fld id="{2B4E4729-1D4D-422F-B0CE-F2042EDFDBB8}" type="datetimeFigureOut">
              <a:rPr lang="en-US" smtClean="0"/>
              <a:t>1/6/2022</a:t>
            </a:fld>
            <a:endParaRPr lang="en-US"/>
          </a:p>
        </p:txBody>
      </p:sp>
      <p:sp>
        <p:nvSpPr>
          <p:cNvPr id="5" name="Footer Placeholder 4">
            <a:extLst>
              <a:ext uri="{FF2B5EF4-FFF2-40B4-BE49-F238E27FC236}">
                <a16:creationId xmlns:a16="http://schemas.microsoft.com/office/drawing/2014/main" id="{0B285827-85CC-42F1-AF02-1712E1715CB1}"/>
              </a:ext>
            </a:extLst>
          </p:cNvPr>
          <p:cNvSpPr>
            <a:spLocks noGrp="1"/>
          </p:cNvSpPr>
          <p:nvPr>
            <p:ph type="ftr" sz="quarter" idx="3"/>
          </p:nvPr>
        </p:nvSpPr>
        <p:spPr>
          <a:xfrm>
            <a:off x="2423160" y="8475134"/>
            <a:ext cx="2468880" cy="486833"/>
          </a:xfrm>
          <a:prstGeom prst="rect">
            <a:avLst/>
          </a:prstGeom>
        </p:spPr>
        <p:txBody>
          <a:bodyPr vert="horz" lIns="91440" tIns="45720" rIns="91440" bIns="45720" rtlCol="0" anchor="ctr"/>
          <a:lstStyle>
            <a:lvl1pPr algn="ctr">
              <a:defRPr sz="72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B42114B-8FCD-47F9-B32C-84422498E6F9}"/>
              </a:ext>
            </a:extLst>
          </p:cNvPr>
          <p:cNvSpPr>
            <a:spLocks noGrp="1"/>
          </p:cNvSpPr>
          <p:nvPr>
            <p:ph type="sldNum" sz="quarter" idx="4"/>
          </p:nvPr>
        </p:nvSpPr>
        <p:spPr>
          <a:xfrm>
            <a:off x="5166360" y="8475134"/>
            <a:ext cx="1645920" cy="486833"/>
          </a:xfrm>
          <a:prstGeom prst="rect">
            <a:avLst/>
          </a:prstGeom>
        </p:spPr>
        <p:txBody>
          <a:bodyPr vert="horz" lIns="91440" tIns="45720" rIns="91440" bIns="45720" rtlCol="0" anchor="ctr"/>
          <a:lstStyle>
            <a:lvl1pPr algn="r">
              <a:defRPr sz="720">
                <a:solidFill>
                  <a:schemeClr val="tx1">
                    <a:tint val="75000"/>
                  </a:schemeClr>
                </a:solidFill>
              </a:defRPr>
            </a:lvl1pPr>
          </a:lstStyle>
          <a:p>
            <a:fld id="{13355BF6-80A0-4B17-9F8B-57A2988253E9}" type="slidenum">
              <a:rPr lang="en-US" smtClean="0"/>
              <a:t>‹#›</a:t>
            </a:fld>
            <a:endParaRPr lang="en-US"/>
          </a:p>
        </p:txBody>
      </p:sp>
    </p:spTree>
    <p:extLst>
      <p:ext uri="{BB962C8B-B14F-4D97-AF65-F5344CB8AC3E}">
        <p14:creationId xmlns:p14="http://schemas.microsoft.com/office/powerpoint/2010/main" val="3610592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48640" rtl="0" eaLnBrk="1" latinLnBrk="0" hangingPunct="1">
        <a:lnSpc>
          <a:spcPct val="90000"/>
        </a:lnSpc>
        <a:spcBef>
          <a:spcPct val="0"/>
        </a:spcBef>
        <a:buNone/>
        <a:defRPr sz="2640" kern="1200">
          <a:solidFill>
            <a:schemeClr val="tx1"/>
          </a:solidFill>
          <a:latin typeface="+mj-lt"/>
          <a:ea typeface="+mj-ea"/>
          <a:cs typeface="+mj-cs"/>
        </a:defRPr>
      </a:lvl1pPr>
    </p:titleStyle>
    <p:bodyStyle>
      <a:lvl1pPr marL="137160" indent="-137160" algn="l" defTabSz="548640" rtl="0" eaLnBrk="1" latinLnBrk="0" hangingPunct="1">
        <a:lnSpc>
          <a:spcPct val="90000"/>
        </a:lnSpc>
        <a:spcBef>
          <a:spcPts val="600"/>
        </a:spcBef>
        <a:buFont typeface="Arial" panose="020B0604020202020204" pitchFamily="34" charset="0"/>
        <a:buChar char="•"/>
        <a:defRPr sz="1680" kern="1200">
          <a:solidFill>
            <a:schemeClr val="tx1"/>
          </a:solidFill>
          <a:latin typeface="+mn-lt"/>
          <a:ea typeface="+mn-ea"/>
          <a:cs typeface="+mn-cs"/>
        </a:defRPr>
      </a:lvl1pPr>
      <a:lvl2pPr marL="411480" indent="-137160" algn="l" defTabSz="548640" rtl="0" eaLnBrk="1" latinLnBrk="0" hangingPunct="1">
        <a:lnSpc>
          <a:spcPct val="90000"/>
        </a:lnSpc>
        <a:spcBef>
          <a:spcPts val="300"/>
        </a:spcBef>
        <a:buFont typeface="Arial" panose="020B0604020202020204" pitchFamily="34" charset="0"/>
        <a:buChar char="•"/>
        <a:defRPr sz="1440" kern="1200">
          <a:solidFill>
            <a:schemeClr val="tx1"/>
          </a:solidFill>
          <a:latin typeface="+mn-lt"/>
          <a:ea typeface="+mn-ea"/>
          <a:cs typeface="+mn-cs"/>
        </a:defRPr>
      </a:lvl2pPr>
      <a:lvl3pPr marL="685800" indent="-137160" algn="l" defTabSz="548640" rtl="0" eaLnBrk="1" latinLnBrk="0" hangingPunct="1">
        <a:lnSpc>
          <a:spcPct val="90000"/>
        </a:lnSpc>
        <a:spcBef>
          <a:spcPts val="300"/>
        </a:spcBef>
        <a:buFont typeface="Arial" panose="020B0604020202020204" pitchFamily="34" charset="0"/>
        <a:buChar char="•"/>
        <a:defRPr sz="1200" kern="1200">
          <a:solidFill>
            <a:schemeClr val="tx1"/>
          </a:solidFill>
          <a:latin typeface="+mn-lt"/>
          <a:ea typeface="+mn-ea"/>
          <a:cs typeface="+mn-cs"/>
        </a:defRPr>
      </a:lvl3pPr>
      <a:lvl4pPr marL="9601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4pPr>
      <a:lvl5pPr marL="123444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5pPr>
      <a:lvl6pPr marL="150876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6pPr>
      <a:lvl7pPr marL="178308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7pPr>
      <a:lvl8pPr marL="205740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8pPr>
      <a:lvl9pPr marL="23317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9pPr>
    </p:bodyStyle>
    <p:otherStyle>
      <a:defPPr>
        <a:defRPr lang="en-US"/>
      </a:defPPr>
      <a:lvl1pPr marL="0" algn="l" defTabSz="548640" rtl="0" eaLnBrk="1" latinLnBrk="0" hangingPunct="1">
        <a:defRPr sz="1080" kern="1200">
          <a:solidFill>
            <a:schemeClr val="tx1"/>
          </a:solidFill>
          <a:latin typeface="+mn-lt"/>
          <a:ea typeface="+mn-ea"/>
          <a:cs typeface="+mn-cs"/>
        </a:defRPr>
      </a:lvl1pPr>
      <a:lvl2pPr marL="274320" algn="l" defTabSz="548640" rtl="0" eaLnBrk="1" latinLnBrk="0" hangingPunct="1">
        <a:defRPr sz="1080" kern="1200">
          <a:solidFill>
            <a:schemeClr val="tx1"/>
          </a:solidFill>
          <a:latin typeface="+mn-lt"/>
          <a:ea typeface="+mn-ea"/>
          <a:cs typeface="+mn-cs"/>
        </a:defRPr>
      </a:lvl2pPr>
      <a:lvl3pPr marL="548640" algn="l" defTabSz="548640" rtl="0" eaLnBrk="1" latinLnBrk="0" hangingPunct="1">
        <a:defRPr sz="1080" kern="1200">
          <a:solidFill>
            <a:schemeClr val="tx1"/>
          </a:solidFill>
          <a:latin typeface="+mn-lt"/>
          <a:ea typeface="+mn-ea"/>
          <a:cs typeface="+mn-cs"/>
        </a:defRPr>
      </a:lvl3pPr>
      <a:lvl4pPr marL="822960" algn="l" defTabSz="548640" rtl="0" eaLnBrk="1" latinLnBrk="0" hangingPunct="1">
        <a:defRPr sz="1080" kern="1200">
          <a:solidFill>
            <a:schemeClr val="tx1"/>
          </a:solidFill>
          <a:latin typeface="+mn-lt"/>
          <a:ea typeface="+mn-ea"/>
          <a:cs typeface="+mn-cs"/>
        </a:defRPr>
      </a:lvl4pPr>
      <a:lvl5pPr marL="1097280" algn="l" defTabSz="548640" rtl="0" eaLnBrk="1" latinLnBrk="0" hangingPunct="1">
        <a:defRPr sz="1080" kern="1200">
          <a:solidFill>
            <a:schemeClr val="tx1"/>
          </a:solidFill>
          <a:latin typeface="+mn-lt"/>
          <a:ea typeface="+mn-ea"/>
          <a:cs typeface="+mn-cs"/>
        </a:defRPr>
      </a:lvl5pPr>
      <a:lvl6pPr marL="1371600" algn="l" defTabSz="548640" rtl="0" eaLnBrk="1" latinLnBrk="0" hangingPunct="1">
        <a:defRPr sz="1080" kern="1200">
          <a:solidFill>
            <a:schemeClr val="tx1"/>
          </a:solidFill>
          <a:latin typeface="+mn-lt"/>
          <a:ea typeface="+mn-ea"/>
          <a:cs typeface="+mn-cs"/>
        </a:defRPr>
      </a:lvl6pPr>
      <a:lvl7pPr marL="1645920" algn="l" defTabSz="548640" rtl="0" eaLnBrk="1" latinLnBrk="0" hangingPunct="1">
        <a:defRPr sz="1080" kern="1200">
          <a:solidFill>
            <a:schemeClr val="tx1"/>
          </a:solidFill>
          <a:latin typeface="+mn-lt"/>
          <a:ea typeface="+mn-ea"/>
          <a:cs typeface="+mn-cs"/>
        </a:defRPr>
      </a:lvl7pPr>
      <a:lvl8pPr marL="1920240" algn="l" defTabSz="548640" rtl="0" eaLnBrk="1" latinLnBrk="0" hangingPunct="1">
        <a:defRPr sz="1080" kern="1200">
          <a:solidFill>
            <a:schemeClr val="tx1"/>
          </a:solidFill>
          <a:latin typeface="+mn-lt"/>
          <a:ea typeface="+mn-ea"/>
          <a:cs typeface="+mn-cs"/>
        </a:defRPr>
      </a:lvl8pPr>
      <a:lvl9pPr marL="2194560" algn="l" defTabSz="548640" rtl="0" eaLnBrk="1" latinLnBrk="0" hangingPunct="1">
        <a:defRPr sz="1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dnichols@carolinaone.com" TargetMode="External"/><Relationship Id="rId13" Type="http://schemas.openxmlformats.org/officeDocument/2006/relationships/hyperlink" Target="mailto:kay@agentownedrealty.com" TargetMode="External"/><Relationship Id="rId3" Type="http://schemas.openxmlformats.org/officeDocument/2006/relationships/hyperlink" Target="mailto:aliciam@carolinaone.com" TargetMode="External"/><Relationship Id="rId7" Type="http://schemas.openxmlformats.org/officeDocument/2006/relationships/hyperlink" Target="mailto:bdebrux@carolinaone.com" TargetMode="External"/><Relationship Id="rId12" Type="http://schemas.openxmlformats.org/officeDocument/2006/relationships/hyperlink" Target="mailto:sally.castengera@direalestate.com" TargetMode="External"/><Relationship Id="rId2" Type="http://schemas.openxmlformats.org/officeDocument/2006/relationships/hyperlink" Target="https://www.eastcoopertpc.com/application.html" TargetMode="External"/><Relationship Id="rId1" Type="http://schemas.openxmlformats.org/officeDocument/2006/relationships/slideLayout" Target="../slideLayouts/slideLayout1.xml"/><Relationship Id="rId6" Type="http://schemas.openxmlformats.org/officeDocument/2006/relationships/hyperlink" Target="mailto:ashley.magrath@carolinaone.com" TargetMode="External"/><Relationship Id="rId11" Type="http://schemas.openxmlformats.org/officeDocument/2006/relationships/hyperlink" Target="mailto:joanne.harwell@cbcarolinas.com" TargetMode="External"/><Relationship Id="rId5" Type="http://schemas.openxmlformats.org/officeDocument/2006/relationships/hyperlink" Target="mailto:sarah.gipe.yandle@carolinaoneplus.com" TargetMode="External"/><Relationship Id="rId10" Type="http://schemas.openxmlformats.org/officeDocument/2006/relationships/hyperlink" Target="mailto:homes@madisonreed.net" TargetMode="External"/><Relationship Id="rId4" Type="http://schemas.openxmlformats.org/officeDocument/2006/relationships/image" Target="../media/image1.png"/><Relationship Id="rId9" Type="http://schemas.openxmlformats.org/officeDocument/2006/relationships/hyperlink" Target="mailto:lora.goolsby@carolinaon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B6C3701-3098-4567-BC14-7675EB18C7D0}"/>
              </a:ext>
            </a:extLst>
          </p:cNvPr>
          <p:cNvSpPr>
            <a:spLocks noGrp="1"/>
          </p:cNvSpPr>
          <p:nvPr>
            <p:ph type="subTitle" idx="1"/>
          </p:nvPr>
        </p:nvSpPr>
        <p:spPr>
          <a:xfrm>
            <a:off x="165369" y="1059762"/>
            <a:ext cx="6984459" cy="4739031"/>
          </a:xfrm>
        </p:spPr>
        <p:txBody>
          <a:bodyPr>
            <a:noAutofit/>
          </a:bodyPr>
          <a:lstStyle/>
          <a:p>
            <a:pPr algn="l"/>
            <a:r>
              <a:rPr lang="en-US" sz="1200" dirty="0"/>
              <a:t>Dear Colleague,</a:t>
            </a:r>
          </a:p>
          <a:p>
            <a:pPr algn="l"/>
            <a:r>
              <a:rPr lang="en-US" sz="1200" dirty="0"/>
              <a:t>The East Cooper Top Producers Club would like to invite you to join the East Cooper Top Producers Club for 2022! </a:t>
            </a:r>
          </a:p>
          <a:p>
            <a:pPr algn="l"/>
            <a:r>
              <a:rPr lang="en-US" sz="1200" dirty="0"/>
              <a:t>The cost is $350 and the dates of the luncheons/meetings are below. Advertising is included in the annual membership fees for active sales agents. The application deadline has been extended through 1-15-22.</a:t>
            </a:r>
          </a:p>
          <a:p>
            <a:pPr algn="l"/>
            <a:endParaRPr lang="en-US" sz="1200" dirty="0"/>
          </a:p>
          <a:p>
            <a:pPr algn="l"/>
            <a:r>
              <a:rPr lang="en-US" sz="1200" b="1" u="sng" dirty="0"/>
              <a:t>ONLINE APPLICATION FOR 2022 MEMBERSHIP:</a:t>
            </a:r>
          </a:p>
          <a:p>
            <a:pPr algn="l"/>
            <a:r>
              <a:rPr lang="en-US" sz="1200" b="1" dirty="0"/>
              <a:t>TO APPLY:</a:t>
            </a:r>
            <a:r>
              <a:rPr lang="en-US" sz="1200" dirty="0"/>
              <a:t> Please go to </a:t>
            </a:r>
            <a:r>
              <a:rPr lang="en-US" sz="1200" b="1" dirty="0">
                <a:solidFill>
                  <a:srgbClr val="D56B5D"/>
                </a:solidFill>
              </a:rPr>
              <a:t>eastcoopertpc.com </a:t>
            </a:r>
            <a:r>
              <a:rPr lang="en-US" sz="1200" dirty="0"/>
              <a:t>and then click on </a:t>
            </a:r>
            <a:r>
              <a:rPr lang="en-US" sz="1200" b="1" dirty="0">
                <a:solidFill>
                  <a:srgbClr val="D56B5D"/>
                </a:solidFill>
              </a:rPr>
              <a:t>Application</a:t>
            </a:r>
            <a:r>
              <a:rPr lang="en-US" sz="1200" dirty="0"/>
              <a:t> at the top of the page (</a:t>
            </a:r>
            <a:r>
              <a:rPr lang="en-US" sz="1200" i="1" dirty="0">
                <a:hlinkClick r:id="rId2"/>
              </a:rPr>
              <a:t>direct link</a:t>
            </a:r>
            <a:r>
              <a:rPr lang="en-US" sz="1200" dirty="0"/>
              <a:t>). This will be the only way to complete the application process for membership this year. Please read the application page in detail for further instructions.</a:t>
            </a:r>
          </a:p>
          <a:p>
            <a:pPr algn="l"/>
            <a:r>
              <a:rPr lang="en-US" sz="1200" dirty="0"/>
              <a:t>A few reminders:</a:t>
            </a:r>
          </a:p>
          <a:p>
            <a:pPr marL="285750" indent="-285750" algn="l">
              <a:buFont typeface="Wingdings" panose="05000000000000000000" pitchFamily="2" charset="2"/>
              <a:buChar char="v"/>
            </a:pPr>
            <a:r>
              <a:rPr lang="en-US" sz="1200" dirty="0"/>
              <a:t>All current and new members must have $100k+ GCI in sales for the 2021 calendar year. All current members do have the option of a 1-year "grace period" from the GCI requirement should it be needed.</a:t>
            </a:r>
          </a:p>
          <a:p>
            <a:pPr marL="285750" indent="-285750" algn="l">
              <a:buFont typeface="Wingdings" panose="05000000000000000000" pitchFamily="2" charset="2"/>
              <a:buChar char="v"/>
            </a:pPr>
            <a:r>
              <a:rPr lang="en-US" sz="1200" dirty="0"/>
              <a:t>We will continue to accept membership of managing brokers (registered BIC of any real estate office in Mt. Pleasant, Sullivan's Island, Isle of Palms and Daniel Island). Non-competing BIC's will NOT be included in advertising. So, we do not need your headshot. Competing BIC's will need to meet the $100k+ GCI sales requirement each year.</a:t>
            </a:r>
          </a:p>
          <a:p>
            <a:pPr marL="285750" indent="-285750" algn="l">
              <a:buFont typeface="Wingdings" panose="05000000000000000000" pitchFamily="2" charset="2"/>
              <a:buChar char="v"/>
            </a:pPr>
            <a:r>
              <a:rPr lang="en-US" sz="1200" dirty="0"/>
              <a:t>All current members MUST apply again this year, including Life Members, and pay dues before January 15, 2022 in order to be included in advertising. (Do we have a current headshot for you? If not, submit that photo to Alicia </a:t>
            </a:r>
            <a:r>
              <a:rPr lang="en-US" sz="1200" dirty="0" err="1"/>
              <a:t>Mendicino</a:t>
            </a:r>
            <a:r>
              <a:rPr lang="en-US" sz="1200" dirty="0"/>
              <a:t> at </a:t>
            </a:r>
            <a:r>
              <a:rPr lang="en-US" sz="1200" dirty="0">
                <a:hlinkClick r:id="rId3"/>
              </a:rPr>
              <a:t>aliciam@carolinaone.com</a:t>
            </a:r>
            <a:r>
              <a:rPr lang="en-US" sz="1200" dirty="0"/>
              <a:t>, please)</a:t>
            </a:r>
          </a:p>
          <a:p>
            <a:pPr algn="l"/>
            <a:endParaRPr lang="en-US" sz="1200" dirty="0"/>
          </a:p>
          <a:p>
            <a:pPr algn="l"/>
            <a:r>
              <a:rPr lang="en-US" sz="1200" b="1" i="1" dirty="0"/>
              <a:t>***If you know of a real estate agent in the East Cooper area that qualifies for the ECTP club and they would like to join, we encourage you to please forward our application to that colleague.</a:t>
            </a:r>
          </a:p>
        </p:txBody>
      </p:sp>
      <p:pic>
        <p:nvPicPr>
          <p:cNvPr id="5" name="Picture 4" descr="Logo&#10;&#10;Description automatically generated">
            <a:extLst>
              <a:ext uri="{FF2B5EF4-FFF2-40B4-BE49-F238E27FC236}">
                <a16:creationId xmlns:a16="http://schemas.microsoft.com/office/drawing/2014/main" id="{DCBE1F15-21C2-44F3-9674-356CCB8AD61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33794" y="0"/>
            <a:ext cx="1247613" cy="1247613"/>
          </a:xfrm>
          <a:prstGeom prst="rect">
            <a:avLst/>
          </a:prstGeom>
        </p:spPr>
      </p:pic>
      <p:sp>
        <p:nvSpPr>
          <p:cNvPr id="7" name="TextBox 6">
            <a:extLst>
              <a:ext uri="{FF2B5EF4-FFF2-40B4-BE49-F238E27FC236}">
                <a16:creationId xmlns:a16="http://schemas.microsoft.com/office/drawing/2014/main" id="{E99ED171-4656-4A3B-AF44-F1BD8D397ECB}"/>
              </a:ext>
            </a:extLst>
          </p:cNvPr>
          <p:cNvSpPr txBox="1"/>
          <p:nvPr/>
        </p:nvSpPr>
        <p:spPr>
          <a:xfrm>
            <a:off x="165369" y="6410982"/>
            <a:ext cx="5782041" cy="830997"/>
          </a:xfrm>
          <a:prstGeom prst="rect">
            <a:avLst/>
          </a:prstGeom>
          <a:noFill/>
        </p:spPr>
        <p:txBody>
          <a:bodyPr wrap="square" numCol="3">
            <a:spAutoFit/>
          </a:bodyPr>
          <a:lstStyle/>
          <a:p>
            <a:pPr marL="171450" indent="-171450">
              <a:buFont typeface="Wingdings" panose="05000000000000000000" pitchFamily="2" charset="2"/>
              <a:buChar char="q"/>
            </a:pPr>
            <a:r>
              <a:rPr lang="en-US" sz="1200" dirty="0"/>
              <a:t>January 11 </a:t>
            </a:r>
            <a:r>
              <a:rPr lang="en-US" sz="1200" i="1" dirty="0">
                <a:solidFill>
                  <a:schemeClr val="tx1">
                    <a:lumMod val="50000"/>
                    <a:lumOff val="50000"/>
                  </a:schemeClr>
                </a:solidFill>
              </a:rPr>
              <a:t>(*virtual)</a:t>
            </a:r>
          </a:p>
          <a:p>
            <a:pPr marL="171450" indent="-171450">
              <a:buFont typeface="Wingdings" panose="05000000000000000000" pitchFamily="2" charset="2"/>
              <a:buChar char="q"/>
            </a:pPr>
            <a:r>
              <a:rPr lang="en-US" sz="1200" dirty="0"/>
              <a:t>February 8</a:t>
            </a:r>
          </a:p>
          <a:p>
            <a:pPr marL="171450" indent="-171450">
              <a:buFont typeface="Wingdings" panose="05000000000000000000" pitchFamily="2" charset="2"/>
              <a:buChar char="q"/>
            </a:pPr>
            <a:r>
              <a:rPr lang="en-US" sz="1200" dirty="0"/>
              <a:t>March 8</a:t>
            </a:r>
          </a:p>
          <a:p>
            <a:pPr marL="171450" indent="-171450">
              <a:buFont typeface="Wingdings" panose="05000000000000000000" pitchFamily="2" charset="2"/>
              <a:buChar char="q"/>
            </a:pPr>
            <a:r>
              <a:rPr lang="en-US" sz="1200" dirty="0"/>
              <a:t>April 5</a:t>
            </a:r>
          </a:p>
          <a:p>
            <a:pPr marL="171450" indent="-171450">
              <a:buFont typeface="Wingdings" panose="05000000000000000000" pitchFamily="2" charset="2"/>
              <a:buChar char="q"/>
            </a:pPr>
            <a:r>
              <a:rPr lang="en-US" sz="1200" dirty="0"/>
              <a:t>May 10</a:t>
            </a:r>
          </a:p>
          <a:p>
            <a:pPr marL="171450" indent="-171450">
              <a:buFont typeface="Wingdings" panose="05000000000000000000" pitchFamily="2" charset="2"/>
              <a:buChar char="q"/>
            </a:pPr>
            <a:r>
              <a:rPr lang="en-US" sz="1200" dirty="0"/>
              <a:t>June 14</a:t>
            </a:r>
          </a:p>
          <a:p>
            <a:pPr marL="171450" indent="-171450">
              <a:buFont typeface="Wingdings" panose="05000000000000000000" pitchFamily="2" charset="2"/>
              <a:buChar char="q"/>
            </a:pPr>
            <a:r>
              <a:rPr lang="en-US" sz="1200" dirty="0"/>
              <a:t>July 12</a:t>
            </a:r>
          </a:p>
          <a:p>
            <a:pPr marL="171450" indent="-171450">
              <a:buFont typeface="Wingdings" panose="05000000000000000000" pitchFamily="2" charset="2"/>
              <a:buChar char="q"/>
            </a:pPr>
            <a:r>
              <a:rPr lang="en-US" sz="1200" dirty="0"/>
              <a:t>August 9</a:t>
            </a:r>
          </a:p>
          <a:p>
            <a:pPr marL="171450" indent="-171450">
              <a:buFont typeface="Wingdings" panose="05000000000000000000" pitchFamily="2" charset="2"/>
              <a:buChar char="q"/>
            </a:pPr>
            <a:r>
              <a:rPr lang="en-US" sz="1200" dirty="0"/>
              <a:t>September 13</a:t>
            </a:r>
          </a:p>
          <a:p>
            <a:pPr marL="171450" indent="-171450">
              <a:buFont typeface="Wingdings" panose="05000000000000000000" pitchFamily="2" charset="2"/>
              <a:buChar char="q"/>
            </a:pPr>
            <a:r>
              <a:rPr lang="en-US" sz="1200" dirty="0"/>
              <a:t>October 11</a:t>
            </a:r>
          </a:p>
          <a:p>
            <a:pPr marL="171450" indent="-171450">
              <a:buFont typeface="Wingdings" panose="05000000000000000000" pitchFamily="2" charset="2"/>
              <a:buChar char="q"/>
            </a:pPr>
            <a:r>
              <a:rPr lang="en-US" sz="1200" dirty="0"/>
              <a:t>November 8</a:t>
            </a:r>
          </a:p>
          <a:p>
            <a:pPr marL="171450" indent="-171450">
              <a:buFont typeface="Wingdings" panose="05000000000000000000" pitchFamily="2" charset="2"/>
              <a:buChar char="q"/>
            </a:pPr>
            <a:r>
              <a:rPr lang="en-US" sz="1200" dirty="0"/>
              <a:t>December 13</a:t>
            </a:r>
          </a:p>
        </p:txBody>
      </p:sp>
      <p:sp>
        <p:nvSpPr>
          <p:cNvPr id="9" name="TextBox 8">
            <a:extLst>
              <a:ext uri="{FF2B5EF4-FFF2-40B4-BE49-F238E27FC236}">
                <a16:creationId xmlns:a16="http://schemas.microsoft.com/office/drawing/2014/main" id="{64446300-539C-433B-B7D6-9C3E3D69B070}"/>
              </a:ext>
            </a:extLst>
          </p:cNvPr>
          <p:cNvSpPr txBox="1"/>
          <p:nvPr/>
        </p:nvSpPr>
        <p:spPr>
          <a:xfrm>
            <a:off x="165369" y="5874055"/>
            <a:ext cx="6984458" cy="461665"/>
          </a:xfrm>
          <a:prstGeom prst="rect">
            <a:avLst/>
          </a:prstGeom>
          <a:noFill/>
        </p:spPr>
        <p:txBody>
          <a:bodyPr wrap="square">
            <a:spAutoFit/>
          </a:bodyPr>
          <a:lstStyle/>
          <a:p>
            <a:r>
              <a:rPr lang="en-US" sz="1200" dirty="0" err="1"/>
              <a:t>Snee</a:t>
            </a:r>
            <a:r>
              <a:rPr lang="en-US" sz="1200" dirty="0"/>
              <a:t> Farm Country Club will continue to host our monthly meetings ON TUESDAYS at noon. Below are the dates of the 2022 meetings:</a:t>
            </a:r>
          </a:p>
        </p:txBody>
      </p:sp>
      <p:sp>
        <p:nvSpPr>
          <p:cNvPr id="11" name="TextBox 10">
            <a:extLst>
              <a:ext uri="{FF2B5EF4-FFF2-40B4-BE49-F238E27FC236}">
                <a16:creationId xmlns:a16="http://schemas.microsoft.com/office/drawing/2014/main" id="{956E9FE4-6C7E-44F3-B06D-3DA2D2644064}"/>
              </a:ext>
            </a:extLst>
          </p:cNvPr>
          <p:cNvSpPr txBox="1"/>
          <p:nvPr/>
        </p:nvSpPr>
        <p:spPr>
          <a:xfrm>
            <a:off x="183658" y="7317241"/>
            <a:ext cx="6947881" cy="1754326"/>
          </a:xfrm>
          <a:prstGeom prst="rect">
            <a:avLst/>
          </a:prstGeom>
          <a:noFill/>
        </p:spPr>
        <p:txBody>
          <a:bodyPr wrap="square">
            <a:spAutoFit/>
          </a:bodyPr>
          <a:lstStyle/>
          <a:p>
            <a:pPr algn="ctr"/>
            <a:r>
              <a:rPr lang="en-US" sz="1200" b="1" i="1" dirty="0"/>
              <a:t>Thank you, and we look forward to seeing you in 2022! </a:t>
            </a:r>
          </a:p>
          <a:p>
            <a:pPr algn="ctr"/>
            <a:endParaRPr lang="en-US" sz="1200" dirty="0"/>
          </a:p>
          <a:p>
            <a:pPr algn="ctr"/>
            <a:r>
              <a:rPr lang="en-US" sz="1200" dirty="0"/>
              <a:t>Please feel free to reach out with any questions to any of the following 2022 Board Members:</a:t>
            </a:r>
          </a:p>
          <a:p>
            <a:pPr algn="ctr"/>
            <a:endParaRPr lang="en-US" sz="1200" dirty="0"/>
          </a:p>
          <a:p>
            <a:pPr algn="ctr"/>
            <a:r>
              <a:rPr lang="en-US" sz="1200" dirty="0">
                <a:solidFill>
                  <a:srgbClr val="0070C0"/>
                </a:solidFill>
              </a:rPr>
              <a:t>President: </a:t>
            </a:r>
            <a:r>
              <a:rPr lang="en-US" sz="1200" dirty="0">
                <a:solidFill>
                  <a:srgbClr val="0563C1"/>
                </a:solidFill>
                <a:hlinkClick r:id="rId5">
                  <a:extLst>
                    <a:ext uri="{A12FA001-AC4F-418D-AE19-62706E023703}">
                      <ahyp:hlinkClr xmlns:ahyp="http://schemas.microsoft.com/office/drawing/2018/hyperlinkcolor" val="tx"/>
                    </a:ext>
                  </a:extLst>
                </a:hlinkClick>
              </a:rPr>
              <a:t>Sarah </a:t>
            </a:r>
            <a:r>
              <a:rPr lang="en-US" sz="1200" dirty="0" err="1">
                <a:solidFill>
                  <a:srgbClr val="0563C1"/>
                </a:solidFill>
                <a:hlinkClick r:id="rId5">
                  <a:extLst>
                    <a:ext uri="{A12FA001-AC4F-418D-AE19-62706E023703}">
                      <ahyp:hlinkClr xmlns:ahyp="http://schemas.microsoft.com/office/drawing/2018/hyperlinkcolor" val="tx"/>
                    </a:ext>
                  </a:extLst>
                </a:hlinkClick>
              </a:rPr>
              <a:t>Gipe</a:t>
            </a:r>
            <a:r>
              <a:rPr lang="en-US" sz="1200" dirty="0">
                <a:solidFill>
                  <a:srgbClr val="0070C0"/>
                </a:solidFill>
                <a:hlinkClick r:id="rId5">
                  <a:extLst>
                    <a:ext uri="{A12FA001-AC4F-418D-AE19-62706E023703}">
                      <ahyp:hlinkClr xmlns:ahyp="http://schemas.microsoft.com/office/drawing/2018/hyperlinkcolor" val="tx"/>
                    </a:ext>
                  </a:extLst>
                </a:hlinkClick>
              </a:rPr>
              <a:t> Yandle</a:t>
            </a:r>
            <a:r>
              <a:rPr lang="en-US" sz="1200" dirty="0">
                <a:solidFill>
                  <a:srgbClr val="0070C0"/>
                </a:solidFill>
              </a:rPr>
              <a:t> | Vice President: </a:t>
            </a:r>
            <a:r>
              <a:rPr lang="en-US" sz="1200" dirty="0">
                <a:solidFill>
                  <a:srgbClr val="0563C1"/>
                </a:solidFill>
                <a:hlinkClick r:id="rId3">
                  <a:extLst>
                    <a:ext uri="{A12FA001-AC4F-418D-AE19-62706E023703}">
                      <ahyp:hlinkClr xmlns:ahyp="http://schemas.microsoft.com/office/drawing/2018/hyperlinkcolor" val="tx"/>
                    </a:ext>
                  </a:extLst>
                </a:hlinkClick>
              </a:rPr>
              <a:t>Alicia </a:t>
            </a:r>
            <a:r>
              <a:rPr lang="en-US" sz="1200" dirty="0" err="1">
                <a:solidFill>
                  <a:srgbClr val="0070C0"/>
                </a:solidFill>
                <a:hlinkClick r:id="rId3">
                  <a:extLst>
                    <a:ext uri="{A12FA001-AC4F-418D-AE19-62706E023703}">
                      <ahyp:hlinkClr xmlns:ahyp="http://schemas.microsoft.com/office/drawing/2018/hyperlinkcolor" val="tx"/>
                    </a:ext>
                  </a:extLst>
                </a:hlinkClick>
              </a:rPr>
              <a:t>Mendicino</a:t>
            </a:r>
            <a:endParaRPr lang="en-US" sz="1200" dirty="0">
              <a:solidFill>
                <a:srgbClr val="0070C0"/>
              </a:solidFill>
            </a:endParaRPr>
          </a:p>
          <a:p>
            <a:pPr algn="ctr"/>
            <a:r>
              <a:rPr lang="en-US" sz="1200" dirty="0">
                <a:solidFill>
                  <a:srgbClr val="0070C0"/>
                </a:solidFill>
              </a:rPr>
              <a:t>Outgoing Secretary: </a:t>
            </a:r>
            <a:r>
              <a:rPr lang="en-US" sz="1200" dirty="0">
                <a:solidFill>
                  <a:srgbClr val="0563C1"/>
                </a:solidFill>
                <a:hlinkClick r:id="rId6">
                  <a:extLst>
                    <a:ext uri="{A12FA001-AC4F-418D-AE19-62706E023703}">
                      <ahyp:hlinkClr xmlns:ahyp="http://schemas.microsoft.com/office/drawing/2018/hyperlinkcolor" val="tx"/>
                    </a:ext>
                  </a:extLst>
                </a:hlinkClick>
              </a:rPr>
              <a:t>Ashley </a:t>
            </a:r>
            <a:r>
              <a:rPr lang="en-US" sz="1200" dirty="0">
                <a:solidFill>
                  <a:srgbClr val="0070C0"/>
                </a:solidFill>
                <a:hlinkClick r:id="rId6">
                  <a:extLst>
                    <a:ext uri="{A12FA001-AC4F-418D-AE19-62706E023703}">
                      <ahyp:hlinkClr xmlns:ahyp="http://schemas.microsoft.com/office/drawing/2018/hyperlinkcolor" val="tx"/>
                    </a:ext>
                  </a:extLst>
                </a:hlinkClick>
              </a:rPr>
              <a:t>Magrath</a:t>
            </a:r>
            <a:r>
              <a:rPr lang="en-US" sz="1200" dirty="0">
                <a:solidFill>
                  <a:srgbClr val="0070C0"/>
                </a:solidFill>
              </a:rPr>
              <a:t> (Incoming Secretary - </a:t>
            </a:r>
            <a:r>
              <a:rPr lang="en-US" sz="1200" dirty="0">
                <a:solidFill>
                  <a:srgbClr val="0070C0"/>
                </a:solidFill>
                <a:hlinkClick r:id="rId7">
                  <a:extLst>
                    <a:ext uri="{A12FA001-AC4F-418D-AE19-62706E023703}">
                      <ahyp:hlinkClr xmlns:ahyp="http://schemas.microsoft.com/office/drawing/2018/hyperlinkcolor" val="tx"/>
                    </a:ext>
                  </a:extLst>
                </a:hlinkClick>
              </a:rPr>
              <a:t>Brantlee de Brux</a:t>
            </a:r>
            <a:r>
              <a:rPr lang="en-US" sz="1200" dirty="0">
                <a:solidFill>
                  <a:srgbClr val="0070C0"/>
                </a:solidFill>
              </a:rPr>
              <a:t>)</a:t>
            </a:r>
          </a:p>
          <a:p>
            <a:pPr algn="ctr"/>
            <a:r>
              <a:rPr lang="en-US" sz="1200" dirty="0">
                <a:solidFill>
                  <a:srgbClr val="0070C0"/>
                </a:solidFill>
              </a:rPr>
              <a:t>Outgoing Treasurer: </a:t>
            </a:r>
            <a:r>
              <a:rPr lang="en-US" sz="1200" dirty="0">
                <a:solidFill>
                  <a:srgbClr val="0563C1"/>
                </a:solidFill>
                <a:hlinkClick r:id="rId8">
                  <a:extLst>
                    <a:ext uri="{A12FA001-AC4F-418D-AE19-62706E023703}">
                      <ahyp:hlinkClr xmlns:ahyp="http://schemas.microsoft.com/office/drawing/2018/hyperlinkcolor" val="tx"/>
                    </a:ext>
                  </a:extLst>
                </a:hlinkClick>
              </a:rPr>
              <a:t>Danielle </a:t>
            </a:r>
            <a:r>
              <a:rPr lang="en-US" sz="1200" dirty="0">
                <a:solidFill>
                  <a:srgbClr val="0070C0"/>
                </a:solidFill>
                <a:hlinkClick r:id="rId8">
                  <a:extLst>
                    <a:ext uri="{A12FA001-AC4F-418D-AE19-62706E023703}">
                      <ahyp:hlinkClr xmlns:ahyp="http://schemas.microsoft.com/office/drawing/2018/hyperlinkcolor" val="tx"/>
                    </a:ext>
                  </a:extLst>
                </a:hlinkClick>
              </a:rPr>
              <a:t>Nichols</a:t>
            </a:r>
            <a:r>
              <a:rPr lang="en-US" sz="1200" dirty="0">
                <a:solidFill>
                  <a:srgbClr val="0070C0"/>
                </a:solidFill>
              </a:rPr>
              <a:t> (Incoming Treasurer - </a:t>
            </a:r>
            <a:r>
              <a:rPr lang="en-US" sz="1200" dirty="0">
                <a:solidFill>
                  <a:srgbClr val="0563C1"/>
                </a:solidFill>
                <a:hlinkClick r:id="rId9">
                  <a:extLst>
                    <a:ext uri="{A12FA001-AC4F-418D-AE19-62706E023703}">
                      <ahyp:hlinkClr xmlns:ahyp="http://schemas.microsoft.com/office/drawing/2018/hyperlinkcolor" val="tx"/>
                    </a:ext>
                  </a:extLst>
                </a:hlinkClick>
              </a:rPr>
              <a:t>Lora </a:t>
            </a:r>
            <a:r>
              <a:rPr lang="en-US" sz="1200" dirty="0">
                <a:solidFill>
                  <a:srgbClr val="0070C0"/>
                </a:solidFill>
                <a:hlinkClick r:id="rId9">
                  <a:extLst>
                    <a:ext uri="{A12FA001-AC4F-418D-AE19-62706E023703}">
                      <ahyp:hlinkClr xmlns:ahyp="http://schemas.microsoft.com/office/drawing/2018/hyperlinkcolor" val="tx"/>
                    </a:ext>
                  </a:extLst>
                </a:hlinkClick>
              </a:rPr>
              <a:t>Goolsby</a:t>
            </a:r>
            <a:r>
              <a:rPr lang="en-US" sz="1200" dirty="0">
                <a:solidFill>
                  <a:srgbClr val="0070C0"/>
                </a:solidFill>
              </a:rPr>
              <a:t>)</a:t>
            </a:r>
          </a:p>
          <a:p>
            <a:pPr algn="ctr"/>
            <a:r>
              <a:rPr lang="en-US" sz="1200" dirty="0">
                <a:solidFill>
                  <a:srgbClr val="0070C0"/>
                </a:solidFill>
              </a:rPr>
              <a:t>Media Chair: </a:t>
            </a:r>
            <a:r>
              <a:rPr lang="en-US" sz="1200" dirty="0">
                <a:solidFill>
                  <a:srgbClr val="0563C1"/>
                </a:solidFill>
                <a:hlinkClick r:id="rId10">
                  <a:extLst>
                    <a:ext uri="{A12FA001-AC4F-418D-AE19-62706E023703}">
                      <ahyp:hlinkClr xmlns:ahyp="http://schemas.microsoft.com/office/drawing/2018/hyperlinkcolor" val="tx"/>
                    </a:ext>
                  </a:extLst>
                </a:hlinkClick>
              </a:rPr>
              <a:t>Madison </a:t>
            </a:r>
            <a:r>
              <a:rPr lang="en-US" sz="1200" dirty="0">
                <a:solidFill>
                  <a:srgbClr val="0070C0"/>
                </a:solidFill>
                <a:hlinkClick r:id="rId10">
                  <a:extLst>
                    <a:ext uri="{A12FA001-AC4F-418D-AE19-62706E023703}">
                      <ahyp:hlinkClr xmlns:ahyp="http://schemas.microsoft.com/office/drawing/2018/hyperlinkcolor" val="tx"/>
                    </a:ext>
                  </a:extLst>
                </a:hlinkClick>
              </a:rPr>
              <a:t>Reed</a:t>
            </a:r>
            <a:r>
              <a:rPr lang="en-US" sz="1200" dirty="0">
                <a:solidFill>
                  <a:srgbClr val="0070C0"/>
                </a:solidFill>
              </a:rPr>
              <a:t> | Scholarship Committee: </a:t>
            </a:r>
            <a:r>
              <a:rPr lang="en-US" sz="1200" dirty="0">
                <a:solidFill>
                  <a:srgbClr val="0563C1"/>
                </a:solidFill>
                <a:hlinkClick r:id="rId11">
                  <a:extLst>
                    <a:ext uri="{A12FA001-AC4F-418D-AE19-62706E023703}">
                      <ahyp:hlinkClr xmlns:ahyp="http://schemas.microsoft.com/office/drawing/2018/hyperlinkcolor" val="tx"/>
                    </a:ext>
                  </a:extLst>
                </a:hlinkClick>
              </a:rPr>
              <a:t>Joanne </a:t>
            </a:r>
            <a:r>
              <a:rPr lang="en-US" sz="1200" dirty="0">
                <a:solidFill>
                  <a:srgbClr val="0070C0"/>
                </a:solidFill>
                <a:hlinkClick r:id="rId11">
                  <a:extLst>
                    <a:ext uri="{A12FA001-AC4F-418D-AE19-62706E023703}">
                      <ahyp:hlinkClr xmlns:ahyp="http://schemas.microsoft.com/office/drawing/2018/hyperlinkcolor" val="tx"/>
                    </a:ext>
                  </a:extLst>
                </a:hlinkClick>
              </a:rPr>
              <a:t>Harwell</a:t>
            </a:r>
            <a:endParaRPr lang="en-US" sz="1200" dirty="0">
              <a:solidFill>
                <a:srgbClr val="0070C0"/>
              </a:solidFill>
            </a:endParaRPr>
          </a:p>
          <a:p>
            <a:pPr algn="ctr"/>
            <a:r>
              <a:rPr lang="en-US" sz="1200" dirty="0">
                <a:solidFill>
                  <a:srgbClr val="0070C0"/>
                </a:solidFill>
              </a:rPr>
              <a:t>Chaplain: </a:t>
            </a:r>
            <a:r>
              <a:rPr lang="en-US" sz="1200" dirty="0">
                <a:solidFill>
                  <a:srgbClr val="0563C1"/>
                </a:solidFill>
                <a:hlinkClick r:id="rId12">
                  <a:extLst>
                    <a:ext uri="{A12FA001-AC4F-418D-AE19-62706E023703}">
                      <ahyp:hlinkClr xmlns:ahyp="http://schemas.microsoft.com/office/drawing/2018/hyperlinkcolor" val="tx"/>
                    </a:ext>
                  </a:extLst>
                </a:hlinkClick>
              </a:rPr>
              <a:t>Sally </a:t>
            </a:r>
            <a:r>
              <a:rPr lang="en-US" sz="1200" dirty="0" err="1">
                <a:solidFill>
                  <a:srgbClr val="0070C0"/>
                </a:solidFill>
                <a:hlinkClick r:id="rId12">
                  <a:extLst>
                    <a:ext uri="{A12FA001-AC4F-418D-AE19-62706E023703}">
                      <ahyp:hlinkClr xmlns:ahyp="http://schemas.microsoft.com/office/drawing/2018/hyperlinkcolor" val="tx"/>
                    </a:ext>
                  </a:extLst>
                </a:hlinkClick>
              </a:rPr>
              <a:t>Castengera</a:t>
            </a:r>
            <a:r>
              <a:rPr lang="en-US" sz="1200" dirty="0">
                <a:solidFill>
                  <a:srgbClr val="0070C0"/>
                </a:solidFill>
              </a:rPr>
              <a:t> | Speaker Coordinator: </a:t>
            </a:r>
            <a:r>
              <a:rPr lang="en-US" sz="1200" dirty="0">
                <a:solidFill>
                  <a:srgbClr val="0563C1"/>
                </a:solidFill>
                <a:hlinkClick r:id="rId13">
                  <a:extLst>
                    <a:ext uri="{A12FA001-AC4F-418D-AE19-62706E023703}">
                      <ahyp:hlinkClr xmlns:ahyp="http://schemas.microsoft.com/office/drawing/2018/hyperlinkcolor" val="tx"/>
                    </a:ext>
                  </a:extLst>
                </a:hlinkClick>
              </a:rPr>
              <a:t>Kay </a:t>
            </a:r>
            <a:r>
              <a:rPr lang="en-US" sz="1200" dirty="0">
                <a:solidFill>
                  <a:srgbClr val="0070C0"/>
                </a:solidFill>
                <a:hlinkClick r:id="rId13">
                  <a:extLst>
                    <a:ext uri="{A12FA001-AC4F-418D-AE19-62706E023703}">
                      <ahyp:hlinkClr xmlns:ahyp="http://schemas.microsoft.com/office/drawing/2018/hyperlinkcolor" val="tx"/>
                    </a:ext>
                  </a:extLst>
                </a:hlinkClick>
              </a:rPr>
              <a:t>Kennerty </a:t>
            </a:r>
            <a:endParaRPr lang="en-US" sz="1200" dirty="0">
              <a:solidFill>
                <a:srgbClr val="0070C0"/>
              </a:solidFill>
            </a:endParaRPr>
          </a:p>
        </p:txBody>
      </p:sp>
    </p:spTree>
    <p:extLst>
      <p:ext uri="{BB962C8B-B14F-4D97-AF65-F5344CB8AC3E}">
        <p14:creationId xmlns:p14="http://schemas.microsoft.com/office/powerpoint/2010/main" val="25983576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468</Words>
  <Application>Microsoft Office PowerPoint</Application>
  <PresentationFormat>Custom</PresentationFormat>
  <Paragraphs>34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4</cp:revision>
  <dcterms:created xsi:type="dcterms:W3CDTF">2022-01-07T01:28:39Z</dcterms:created>
  <dcterms:modified xsi:type="dcterms:W3CDTF">2022-01-07T02:53:03Z</dcterms:modified>
</cp:coreProperties>
</file>