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84" y="150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4"/>
            <a:ext cx="8549640" cy="16660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8"/>
            <a:ext cx="2263140" cy="66317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8"/>
            <a:ext cx="6621780" cy="66317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2"/>
            <a:ext cx="4442460" cy="51294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2"/>
            <a:ext cx="4442460" cy="51294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444207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1739795"/>
            <a:ext cx="4445952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464859"/>
            <a:ext cx="4445952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6" cy="6633528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7"/>
            <a:ext cx="3309144" cy="5316538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1"/>
            <a:ext cx="603504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4"/>
            <a:ext cx="6035040" cy="912177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2"/>
            <a:ext cx="9052560" cy="5129425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" descr="G:\All Web Sites\CVH\CharlestonVistas\4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43" y="0"/>
            <a:ext cx="10058400" cy="754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443" y="0"/>
            <a:ext cx="10058400" cy="685800"/>
          </a:xfrm>
        </p:spPr>
        <p:txBody>
          <a:bodyPr>
            <a:normAutofit fontScale="90000"/>
          </a:bodyPr>
          <a:lstStyle/>
          <a:p>
            <a:r>
              <a:rPr lang="en-US" sz="4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Do you get what you need for success?</a:t>
            </a:r>
          </a:p>
        </p:txBody>
      </p:sp>
      <p:sp>
        <p:nvSpPr>
          <p:cNvPr id="4" name="Rectangle 3"/>
          <p:cNvSpPr/>
          <p:nvPr/>
        </p:nvSpPr>
        <p:spPr>
          <a:xfrm>
            <a:off x="-5443" y="6833682"/>
            <a:ext cx="10058400" cy="707886"/>
          </a:xfrm>
          <a:prstGeom prst="rect">
            <a:avLst/>
          </a:prstGeom>
          <a:solidFill>
            <a:schemeClr val="bg1"/>
          </a:solidFill>
        </p:spPr>
        <p:txBody>
          <a:bodyPr wrap="square" anchor="t">
            <a:spAutoFit/>
          </a:bodyPr>
          <a:lstStyle/>
          <a:p>
            <a:pPr algn="ctr"/>
            <a:r>
              <a:rPr lang="en-US" sz="1600" b="1" dirty="0" smtClean="0">
                <a:latin typeface="Cambria" panose="02040503050406030204" pitchFamily="18" charset="0"/>
              </a:rPr>
              <a:t>Jan Miller, BIC</a:t>
            </a:r>
            <a:endParaRPr lang="en-US" sz="1600" b="1" dirty="0">
              <a:latin typeface="Cambria" panose="02040503050406030204" pitchFamily="18" charset="0"/>
            </a:endParaRPr>
          </a:p>
          <a:p>
            <a:pPr algn="ctr"/>
            <a:r>
              <a:rPr lang="en-US" sz="1200" dirty="0" smtClean="0">
                <a:latin typeface="Cambria" panose="02040503050406030204" pitchFamily="18" charset="0"/>
              </a:rPr>
              <a:t>843-345-9719 | </a:t>
            </a:r>
            <a:r>
              <a:rPr lang="en-US" sz="1200" dirty="0" smtClean="0">
                <a:solidFill>
                  <a:schemeClr val="accent1"/>
                </a:solidFill>
                <a:latin typeface="Cambria" panose="02040503050406030204" pitchFamily="18" charset="0"/>
              </a:rPr>
              <a:t>jmm619@comcast.net </a:t>
            </a:r>
          </a:p>
          <a:p>
            <a:pPr algn="ctr"/>
            <a:r>
              <a:rPr lang="en-US" sz="1200" dirty="0" smtClean="0">
                <a:solidFill>
                  <a:schemeClr val="accent1"/>
                </a:solidFill>
                <a:latin typeface="Cambria" panose="02040503050406030204" pitchFamily="18" charset="0"/>
              </a:rPr>
              <a:t>www</a:t>
            </a:r>
            <a:r>
              <a:rPr lang="en-US" sz="1200" dirty="0">
                <a:solidFill>
                  <a:schemeClr val="accent1"/>
                </a:solidFill>
                <a:latin typeface="Cambria" panose="02040503050406030204" pitchFamily="18" charset="0"/>
              </a:rPr>
              <a:t>. erawilderrealty.com</a:t>
            </a:r>
          </a:p>
        </p:txBody>
      </p:sp>
      <p:sp>
        <p:nvSpPr>
          <p:cNvPr id="6" name="Rectangle 5"/>
          <p:cNvSpPr/>
          <p:nvPr/>
        </p:nvSpPr>
        <p:spPr>
          <a:xfrm>
            <a:off x="-5443" y="7541568"/>
            <a:ext cx="10058400" cy="2308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Cambria" panose="02040503050406030204" pitchFamily="18" charset="0"/>
              </a:rPr>
              <a:t>ERA Wilder </a:t>
            </a:r>
            <a:r>
              <a:rPr lang="en-US" sz="900" dirty="0" smtClean="0">
                <a:latin typeface="Cambria" panose="02040503050406030204" pitchFamily="18" charset="0"/>
              </a:rPr>
              <a:t>Realty, 125-F </a:t>
            </a:r>
            <a:r>
              <a:rPr lang="en-US" sz="900" dirty="0" err="1">
                <a:latin typeface="Cambria" panose="02040503050406030204" pitchFamily="18" charset="0"/>
              </a:rPr>
              <a:t>Wappoo</a:t>
            </a:r>
            <a:r>
              <a:rPr lang="en-US" sz="900" dirty="0">
                <a:latin typeface="Cambria" panose="02040503050406030204" pitchFamily="18" charset="0"/>
              </a:rPr>
              <a:t> Creek </a:t>
            </a:r>
            <a:r>
              <a:rPr lang="en-US" sz="900" dirty="0" smtClean="0">
                <a:latin typeface="Cambria" panose="02040503050406030204" pitchFamily="18" charset="0"/>
              </a:rPr>
              <a:t>Dr, Charleston</a:t>
            </a:r>
            <a:r>
              <a:rPr lang="en-US" sz="900" dirty="0">
                <a:latin typeface="Cambria" panose="02040503050406030204" pitchFamily="18" charset="0"/>
              </a:rPr>
              <a:t>, SC </a:t>
            </a:r>
            <a:r>
              <a:rPr lang="en-US" sz="900" dirty="0" smtClean="0">
                <a:latin typeface="Cambria" panose="02040503050406030204" pitchFamily="18" charset="0"/>
              </a:rPr>
              <a:t>29412</a:t>
            </a:r>
            <a:endParaRPr lang="en-US" sz="900" dirty="0">
              <a:latin typeface="Cambria" panose="020405030504060302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5443" y="1752600"/>
            <a:ext cx="10058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Cambria" panose="02040503050406030204" pitchFamily="18" charset="0"/>
              </a:rPr>
              <a:t>Now interviewing both experienced and newly licensed agents. </a:t>
            </a:r>
            <a:endParaRPr lang="en-US" b="1" dirty="0" smtClean="0">
              <a:latin typeface="Cambria" panose="02040503050406030204" pitchFamily="18" charset="0"/>
            </a:endParaRPr>
          </a:p>
          <a:p>
            <a:pPr algn="ctr"/>
            <a:r>
              <a:rPr lang="en-US" b="1" dirty="0" smtClean="0">
                <a:latin typeface="Cambria" panose="02040503050406030204" pitchFamily="18" charset="0"/>
              </a:rPr>
              <a:t>Work </a:t>
            </a:r>
            <a:r>
              <a:rPr lang="en-US" b="1" dirty="0">
                <a:latin typeface="Cambria" panose="02040503050406030204" pitchFamily="18" charset="0"/>
              </a:rPr>
              <a:t>with us and have an office you enjoy going to. </a:t>
            </a:r>
            <a:endParaRPr lang="en-US" b="1" dirty="0" smtClean="0">
              <a:latin typeface="Cambria" panose="02040503050406030204" pitchFamily="18" charset="0"/>
            </a:endParaRPr>
          </a:p>
          <a:p>
            <a:pPr algn="ctr"/>
            <a:r>
              <a:rPr lang="en-US" b="1" dirty="0">
                <a:latin typeface="Cambria" panose="02040503050406030204" pitchFamily="18" charset="0"/>
              </a:rPr>
              <a:t>We have relocation client leads to work</a:t>
            </a:r>
            <a:r>
              <a:rPr lang="en-US" b="1" dirty="0" smtClean="0">
                <a:latin typeface="Cambria" panose="02040503050406030204" pitchFamily="18" charset="0"/>
              </a:rPr>
              <a:t>.</a:t>
            </a:r>
          </a:p>
          <a:p>
            <a:pPr algn="ctr"/>
            <a:r>
              <a:rPr lang="en-US" b="1" dirty="0" smtClean="0">
                <a:latin typeface="Cambria" panose="02040503050406030204" pitchFamily="18" charset="0"/>
              </a:rPr>
              <a:t>A </a:t>
            </a:r>
            <a:r>
              <a:rPr lang="en-US" b="1" dirty="0">
                <a:latin typeface="Cambria" panose="02040503050406030204" pitchFamily="18" charset="0"/>
              </a:rPr>
              <a:t>Broker who will support, guide and coach you. </a:t>
            </a:r>
            <a:endParaRPr lang="en-US" b="1" dirty="0" smtClean="0">
              <a:latin typeface="Cambria" panose="02040503050406030204" pitchFamily="18" charset="0"/>
            </a:endParaRPr>
          </a:p>
          <a:p>
            <a:pPr algn="ctr"/>
            <a:endParaRPr lang="en-US" b="1" dirty="0">
              <a:latin typeface="Cambria" panose="02040503050406030204" pitchFamily="18" charset="0"/>
            </a:endParaRPr>
          </a:p>
          <a:p>
            <a:pPr algn="ctr"/>
            <a:r>
              <a:rPr lang="en-US" b="1" dirty="0" smtClean="0">
                <a:latin typeface="Cambria" panose="02040503050406030204" pitchFamily="18" charset="0"/>
              </a:rPr>
              <a:t>Contact </a:t>
            </a:r>
            <a:r>
              <a:rPr lang="en-US" b="1" dirty="0">
                <a:latin typeface="Cambria" panose="02040503050406030204" pitchFamily="18" charset="0"/>
              </a:rPr>
              <a:t>Jan Miller at </a:t>
            </a:r>
            <a:r>
              <a:rPr lang="en-US" b="1" dirty="0" smtClean="0">
                <a:latin typeface="Cambria" panose="02040503050406030204" pitchFamily="18" charset="0"/>
              </a:rPr>
              <a:t>843-345-9719 for </a:t>
            </a:r>
            <a:r>
              <a:rPr lang="en-US" b="1" dirty="0">
                <a:latin typeface="Cambria" panose="02040503050406030204" pitchFamily="18" charset="0"/>
              </a:rPr>
              <a:t>a confidential interview.</a:t>
            </a:r>
            <a:endParaRPr lang="en-US" sz="1400" b="1" dirty="0"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01000" y="6858000"/>
            <a:ext cx="89012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" y="6858000"/>
            <a:ext cx="2985796" cy="9144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9200" y="6858000"/>
            <a:ext cx="1227116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82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Do you get what you need for success?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atp1313@gmail.com</cp:lastModifiedBy>
  <cp:revision>14</cp:revision>
  <dcterms:created xsi:type="dcterms:W3CDTF">2006-08-16T00:00:00Z</dcterms:created>
  <dcterms:modified xsi:type="dcterms:W3CDTF">2014-08-27T14:32:40Z</dcterms:modified>
</cp:coreProperties>
</file>