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7" cy="4986957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478147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7" y="4478148"/>
            <a:ext cx="1429037" cy="10717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651" y="4478147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482744" y="5778473"/>
            <a:ext cx="67983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 Crossing Subdivision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BR, 2 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Baths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:: 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1-Story 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:: 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Pond :: 1-Car 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Garage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Immaculately 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 :: "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Beach Theme" Painting &amp; Decor    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Second 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</a:p>
          <a:p>
            <a:pPr algn="ctr"/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Floors all Tile &amp; Laminate :: Nice Re-Faced Kitchen Cabinets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i="1" dirty="0" smtClean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 </a:t>
            </a:r>
            <a:r>
              <a:rPr lang="en-US" sz="1600" b="1" i="1" dirty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showing </a:t>
            </a:r>
            <a:r>
              <a:rPr lang="en-US" sz="1600" b="1" i="1" dirty="0" smtClean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hours:</a:t>
            </a:r>
            <a:br>
              <a:rPr lang="en-US" sz="1600" b="1" i="1" dirty="0" smtClean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i="1" dirty="0" smtClean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Thurs </a:t>
            </a:r>
            <a:r>
              <a:rPr lang="en-US" sz="1600" b="1" i="1" dirty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6/23 2-6PM, Fri 6/24 11AM - 6PM, Saturday 6/25 </a:t>
            </a:r>
            <a:r>
              <a:rPr lang="en-US" sz="1600" b="1" i="1" dirty="0" smtClean="0">
                <a:solidFill>
                  <a:srgbClr val="00309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11AM-2PM</a:t>
            </a:r>
          </a:p>
          <a:p>
            <a:pPr algn="ctr"/>
            <a:endParaRPr lang="en-US" sz="1600" b="1" i="1" dirty="0">
              <a:solidFill>
                <a:srgbClr val="00309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Me @ 843.819-4951 to Arrange Showing</a:t>
            </a:r>
          </a:p>
          <a:p>
            <a:pPr algn="ctr"/>
            <a:r>
              <a:rPr lang="en-US" sz="160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327,900 List Price (3% Co-Op Commission to Buyer's Agent)</a:t>
            </a:r>
            <a:endParaRPr lang="en-US" sz="1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John.Crowley@AgentOwnedRealty.com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8033"/>
            <a:ext cx="77724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Pocket Listing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6" y="4478147"/>
            <a:ext cx="1429038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65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8</cp:revision>
  <dcterms:created xsi:type="dcterms:W3CDTF">2015-08-22T17:48:47Z</dcterms:created>
  <dcterms:modified xsi:type="dcterms:W3CDTF">2016-06-23T14:11:34Z</dcterms:modified>
</cp:coreProperties>
</file>