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8.jpeg"/><Relationship Id="rId5" Type="http://schemas.openxmlformats.org/officeDocument/2006/relationships/image" Target="../media/image4.jpeg"/><Relationship Id="rId10" Type="http://schemas.openxmlformats.org/officeDocument/2006/relationships/hyperlink" Target="mailto:conniesross@aol.com" TargetMode="External"/><Relationship Id="rId4" Type="http://schemas.openxmlformats.org/officeDocument/2006/relationships/image" Target="../media/image3.jpeg"/><Relationship Id="rId9" Type="http://schemas.openxmlformats.org/officeDocument/2006/relationships/hyperlink" Target="mailto:dctidewater@yahoo.com" TargetMode="External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1" y="2430"/>
            <a:ext cx="7754155" cy="514924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774" y="5529939"/>
            <a:ext cx="777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dobe Caslon Pro" panose="0205050205050A020403" pitchFamily="18" charset="0"/>
              </a:rPr>
              <a:t>This lovely, OVERSIZED wooded lot is located in an upscale community of luxury homes - private yet in close proximity to restaurants, shopping and a 5 minute drive to the ocean! The lot parcel boasts road frontage of 102 feet as compared to the standard lot frontage in Sunset </a:t>
            </a:r>
            <a:r>
              <a:rPr lang="en-US" sz="1600" dirty="0" err="1">
                <a:latin typeface="Adobe Caslon Pro" panose="0205050205050A020403" pitchFamily="18" charset="0"/>
              </a:rPr>
              <a:t>Harbour</a:t>
            </a:r>
            <a:r>
              <a:rPr lang="en-US" sz="1600" dirty="0">
                <a:latin typeface="Adobe Caslon Pro" panose="0205050205050A020403" pitchFamily="18" charset="0"/>
              </a:rPr>
              <a:t> of approximately 55 - 65 feet. Overall lot size is greater as well. Amenities include clubhouse, pool, boat launch AND boat storage! Complex boasts beautiful </a:t>
            </a:r>
            <a:r>
              <a:rPr lang="en-US" sz="1600" dirty="0" err="1">
                <a:latin typeface="Adobe Caslon Pro" panose="0205050205050A020403" pitchFamily="18" charset="0"/>
              </a:rPr>
              <a:t>landscapng</a:t>
            </a:r>
            <a:r>
              <a:rPr lang="en-US" sz="1600" dirty="0">
                <a:latin typeface="Adobe Caslon Pro" panose="0205050205050A020403" pitchFamily="18" charset="0"/>
              </a:rPr>
              <a:t> and various small lakes throughout. Build your dream house now at a most attractive initial investment. There is no stipulated time frame during which one must build on this lot following purchase. In addition, owner will furnish a complete set of plans for a luxury home which can be build on site.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9685" y="2890317"/>
            <a:ext cx="773996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Eastover Ln (Lot 177)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Sunset </a:t>
            </a:r>
            <a:r>
              <a:rPr lang="en-US" sz="1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Harbour</a:t>
            </a:r>
            <a:endParaRPr lang="en-US" sz="16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dobe Caslon Pro" panose="0205050205050A020403" pitchFamily="18" charset="0"/>
            </a:endParaRPr>
          </a:p>
          <a:p>
            <a:pPr algn="r"/>
            <a:r>
              <a:rPr lang="en-US" sz="1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North Myrtle Beach, SC 29582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MLS# 1703795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$79,500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-9199" y="-3627"/>
            <a:ext cx="76933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AR DECODE" panose="02000000000000000000" pitchFamily="2" charset="0"/>
              </a:rPr>
              <a:t>Boaters' Paradise In Upscale ICW Community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4223791"/>
            <a:ext cx="7772399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42" y="4320005"/>
            <a:ext cx="1600200" cy="106263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60"/>
          <a:stretch/>
        </p:blipFill>
        <p:spPr>
          <a:xfrm>
            <a:off x="6035040" y="4320006"/>
            <a:ext cx="1600200" cy="106263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908" y="4320005"/>
            <a:ext cx="1600200" cy="106263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974" y="4320005"/>
            <a:ext cx="1600200" cy="106263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81" y="9233874"/>
            <a:ext cx="904875" cy="68216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160" y="9233874"/>
            <a:ext cx="838198" cy="68852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1906114" y="9233874"/>
            <a:ext cx="193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Deborah Collins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843-424-9013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9"/>
              </a:rPr>
              <a:t>dctidewater@yahoo.com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934912" y="9233874"/>
            <a:ext cx="191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Connie Ross-Karl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702-306-2643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0"/>
              </a:rPr>
              <a:t>conniesross@aol.com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Arial" panose="020B0604020202020204" pitchFamily="34" charset="0"/>
              </a:rPr>
              <a:t> </a:t>
            </a:r>
            <a:endParaRPr lang="en-US" sz="800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42" y="7985565"/>
            <a:ext cx="1600200" cy="106263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040" y="7985563"/>
            <a:ext cx="1600200" cy="106263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908" y="7985564"/>
            <a:ext cx="1600200" cy="106263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974" y="7985564"/>
            <a:ext cx="1600200" cy="106263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180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Caslon Pro</vt:lpstr>
      <vt:lpstr>Adobe Caslon Pro Bold</vt:lpstr>
      <vt:lpstr>AR DECODE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15</cp:revision>
  <dcterms:created xsi:type="dcterms:W3CDTF">2016-01-18T21:52:04Z</dcterms:created>
  <dcterms:modified xsi:type="dcterms:W3CDTF">2017-05-03T17:32:33Z</dcterms:modified>
</cp:coreProperties>
</file>