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10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0800000">
            <a:off x="-7620" y="2695554"/>
            <a:ext cx="7772400" cy="7362846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rgbClr val="FFFF00">
                  <a:alpha val="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" y="1600200"/>
            <a:ext cx="7772400" cy="7874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 HERMANN" panose="02000000000000000000" pitchFamily="2" charset="0"/>
              </a:rPr>
              <a:t>You’re Invited!</a:t>
            </a:r>
            <a:endParaRPr lang="en-US" sz="3600" dirty="0">
              <a:latin typeface="AR HERMAN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" y="2286000"/>
            <a:ext cx="7772400" cy="685800"/>
          </a:xfrm>
        </p:spPr>
        <p:txBody>
          <a:bodyPr>
            <a:noAutofit/>
          </a:bodyPr>
          <a:lstStyle/>
          <a:p>
            <a:r>
              <a:rPr lang="en-US" sz="2000" i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 </a:t>
            </a:r>
            <a:r>
              <a:rPr lang="en-US" sz="2000" i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Come celebrate the </a:t>
            </a:r>
            <a:r>
              <a:rPr lang="en-US" sz="2000" i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Grand Opening of </a:t>
            </a:r>
            <a:r>
              <a:rPr lang="en-US" sz="2000" i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our new office</a:t>
            </a:r>
            <a:r>
              <a:rPr lang="en-US" sz="2000" i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!</a:t>
            </a:r>
            <a:endParaRPr lang="en-US" sz="2000" i="1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08" y="185613"/>
            <a:ext cx="2176544" cy="1489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448800" y="7162800"/>
            <a:ext cx="281940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/>
              <a:t>Mattie Nesmith</a:t>
            </a:r>
          </a:p>
          <a:p>
            <a:pPr algn="r"/>
            <a:r>
              <a:rPr lang="en-US" sz="1200" i="1" dirty="0"/>
              <a:t>Broker-in-Charge</a:t>
            </a:r>
          </a:p>
          <a:p>
            <a:pPr algn="r"/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200" dirty="0" smtClean="0"/>
              <a:t>C </a:t>
            </a:r>
            <a:r>
              <a:rPr lang="en-US" sz="1200" dirty="0"/>
              <a:t>843-452-3779</a:t>
            </a:r>
          </a:p>
          <a:p>
            <a:pPr algn="r"/>
            <a:r>
              <a:rPr lang="en-US" sz="1200" dirty="0"/>
              <a:t>F 866-472-1514</a:t>
            </a:r>
          </a:p>
          <a:p>
            <a:pPr algn="r"/>
            <a:r>
              <a:rPr lang="en-US" sz="1200" dirty="0"/>
              <a:t>mattie@ergroupofsc.com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5120" y="8795496"/>
            <a:ext cx="1066800" cy="1312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-4724400" y="8919627"/>
            <a:ext cx="38862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The Elite Realty Group of SC, LLC</a:t>
            </a:r>
          </a:p>
          <a:p>
            <a:r>
              <a:rPr lang="en-US" sz="1200" dirty="0"/>
              <a:t>3618 Ashley Phosphate Rd</a:t>
            </a:r>
          </a:p>
          <a:p>
            <a:r>
              <a:rPr lang="en-US" sz="1200" dirty="0"/>
              <a:t>Suite 3</a:t>
            </a:r>
          </a:p>
          <a:p>
            <a:r>
              <a:rPr lang="en-US" sz="1200" dirty="0"/>
              <a:t>North Charleston, SC 29418</a:t>
            </a:r>
          </a:p>
          <a:p>
            <a:r>
              <a:rPr lang="en-US" sz="1200" dirty="0"/>
              <a:t>www.ergroupofsc.com</a:t>
            </a:r>
          </a:p>
        </p:txBody>
      </p:sp>
      <p:pic>
        <p:nvPicPr>
          <p:cNvPr id="1032" name="Picture 8" descr="G:\All Web Sites\CVH\flyers\EliteRealtyGrandOpening\E QR Code (1).gi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29" b="30360"/>
          <a:stretch/>
        </p:blipFill>
        <p:spPr bwMode="auto">
          <a:xfrm>
            <a:off x="-6934200" y="381000"/>
            <a:ext cx="5029200" cy="1571348"/>
          </a:xfrm>
          <a:prstGeom prst="rect">
            <a:avLst/>
          </a:prstGeom>
          <a:noFill/>
          <a:effectLst>
            <a:glow rad="101600">
              <a:schemeClr val="bg1">
                <a:alpha val="6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G:\All Web Sites\CVH\flyers\EliteRealtyGrandOpening\E QR Code (1)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41" t="20574" r="27908" b="27474"/>
          <a:stretch/>
        </p:blipFill>
        <p:spPr bwMode="auto">
          <a:xfrm>
            <a:off x="-3352800" y="1674828"/>
            <a:ext cx="2331720" cy="1645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190500" y="7692605"/>
            <a:ext cx="7376160" cy="2120550"/>
            <a:chOff x="198120" y="7692605"/>
            <a:chExt cx="7376160" cy="2120550"/>
          </a:xfrm>
        </p:grpSpPr>
        <p:pic>
          <p:nvPicPr>
            <p:cNvPr id="1030" name="Picture 6" descr="G:\All Web Sites\CVH\flyers\EliteRealtyGrandOpening\Cocktails &amp; Canapae's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8110" y="8215825"/>
              <a:ext cx="1214700" cy="15973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198120" y="7692605"/>
              <a:ext cx="315468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i="1" dirty="0">
                  <a:latin typeface="Arial Rounded MT Bold" panose="020F0704030504030204" pitchFamily="34" charset="0"/>
                </a:rPr>
                <a:t>Caribbean Food Catered by Cocktails &amp; </a:t>
              </a:r>
              <a:r>
                <a:rPr lang="en-US" sz="1400" i="1" dirty="0" err="1" smtClean="0">
                  <a:latin typeface="Arial Rounded MT Bold" panose="020F0704030504030204" pitchFamily="34" charset="0"/>
                </a:rPr>
                <a:t>Canapae's</a:t>
              </a:r>
              <a:endParaRPr lang="en-US" sz="1400" i="1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419600" y="7692605"/>
              <a:ext cx="315468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i="1" dirty="0">
                  <a:latin typeface="Arial Rounded MT Bold" panose="020F0704030504030204" pitchFamily="34" charset="0"/>
                </a:rPr>
                <a:t>Jump Castle </a:t>
              </a:r>
              <a:r>
                <a:rPr lang="en-US" sz="1400" i="1" dirty="0" smtClean="0">
                  <a:latin typeface="Arial Rounded MT Bold" panose="020F0704030504030204" pitchFamily="34" charset="0"/>
                </a:rPr>
                <a:t>provided by</a:t>
              </a:r>
              <a:endParaRPr lang="en-US" sz="1400" i="1" dirty="0" smtClean="0">
                <a:latin typeface="Arial Rounded MT Bold" panose="020F0704030504030204" pitchFamily="34" charset="0"/>
              </a:endParaRPr>
            </a:p>
            <a:p>
              <a:pPr algn="ctr"/>
              <a:r>
                <a:rPr lang="en-US" sz="1400" i="1" dirty="0" smtClean="0">
                  <a:latin typeface="Arial Rounded MT Bold" panose="020F0704030504030204" pitchFamily="34" charset="0"/>
                </a:rPr>
                <a:t>Plan </a:t>
              </a:r>
              <a:r>
                <a:rPr lang="en-US" sz="1400" i="1" dirty="0">
                  <a:latin typeface="Arial Rounded MT Bold" panose="020F0704030504030204" pitchFamily="34" charset="0"/>
                </a:rPr>
                <a:t>it </a:t>
              </a:r>
              <a:r>
                <a:rPr lang="en-US" sz="1400" i="1" dirty="0" smtClean="0">
                  <a:latin typeface="Arial Rounded MT Bold" panose="020F0704030504030204" pitchFamily="34" charset="0"/>
                </a:rPr>
                <a:t>Fun</a:t>
              </a:r>
              <a:endParaRPr lang="en-US" sz="1400" i="1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2882" y="8215825"/>
              <a:ext cx="928116" cy="1597330"/>
            </a:xfrm>
            <a:prstGeom prst="rect">
              <a:avLst/>
            </a:prstGeom>
          </p:spPr>
        </p:pic>
      </p:grpSp>
      <p:sp>
        <p:nvSpPr>
          <p:cNvPr id="11" name="Rectangle 10"/>
          <p:cNvSpPr/>
          <p:nvPr/>
        </p:nvSpPr>
        <p:spPr>
          <a:xfrm>
            <a:off x="144780" y="152400"/>
            <a:ext cx="7467600" cy="9782890"/>
          </a:xfrm>
          <a:prstGeom prst="rect">
            <a:avLst/>
          </a:prstGeom>
          <a:noFill/>
          <a:ln w="76200" cmpd="thinThick">
            <a:solidFill>
              <a:srgbClr val="FFFF00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405016"/>
              </p:ext>
            </p:extLst>
          </p:nvPr>
        </p:nvGraphicFramePr>
        <p:xfrm>
          <a:off x="254381" y="2895600"/>
          <a:ext cx="7248398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4199"/>
                <a:gridCol w="36241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When:</a:t>
                      </a: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Saturday from 5-7p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RSVP:</a:t>
                      </a: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(843) 452-3779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Where:</a:t>
                      </a: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8310-A Rivers Ave., North Charleston, SC  29406</a:t>
                      </a: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(Across from Crew's Chevrolet)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Mattie Nesmith (Broker-in-Charge)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/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dirty="0" smtClean="0"/>
                        <a:t>AGENTS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Lathaniel Ford</a:t>
                      </a:r>
                    </a:p>
                    <a:p>
                      <a:pPr algn="ctr"/>
                      <a:r>
                        <a:rPr lang="en-US" sz="1800" dirty="0" err="1" smtClean="0"/>
                        <a:t>Tiffini</a:t>
                      </a:r>
                      <a:r>
                        <a:rPr lang="en-US" sz="1800" dirty="0" smtClean="0"/>
                        <a:t> Ford-Lockwood</a:t>
                      </a:r>
                    </a:p>
                    <a:p>
                      <a:pPr algn="ctr"/>
                      <a:r>
                        <a:rPr lang="en-US" sz="1800" dirty="0" smtClean="0"/>
                        <a:t>Kenneth Lafayette</a:t>
                      </a:r>
                    </a:p>
                    <a:p>
                      <a:pPr algn="ctr"/>
                      <a:r>
                        <a:rPr lang="en-US" sz="1800" dirty="0" err="1" smtClean="0"/>
                        <a:t>Lacreshia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Geddis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James E. Hall</a:t>
                      </a:r>
                    </a:p>
                    <a:p>
                      <a:pPr algn="ctr"/>
                      <a:endParaRPr lang="en-US" sz="1800" b="0" dirty="0" smtClean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Roz Parker</a:t>
                      </a:r>
                    </a:p>
                    <a:p>
                      <a:pPr algn="ctr"/>
                      <a:r>
                        <a:rPr lang="en-US" sz="1800" dirty="0" smtClean="0"/>
                        <a:t>Cornelius Shepherd</a:t>
                      </a:r>
                    </a:p>
                    <a:p>
                      <a:pPr algn="ctr"/>
                      <a:r>
                        <a:rPr lang="en-US" sz="1800" dirty="0" smtClean="0"/>
                        <a:t>Michael </a:t>
                      </a:r>
                      <a:r>
                        <a:rPr lang="en-US" sz="1800" dirty="0" err="1" smtClean="0"/>
                        <a:t>Waites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Kimberly Waters</a:t>
                      </a:r>
                    </a:p>
                    <a:p>
                      <a:pPr algn="ctr"/>
                      <a:r>
                        <a:rPr lang="en-US" sz="1800" dirty="0" smtClean="0"/>
                        <a:t>Nick Waters (Assistant)</a:t>
                      </a:r>
                    </a:p>
                    <a:p>
                      <a:pPr algn="ctr"/>
                      <a:endParaRPr lang="en-US" sz="1800" b="0" dirty="0" smtClean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" name="Picture 2" descr="C:\Program Files (x86)\Microsoft Office\MEDIA\CAGCAT10\j0216588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0" y="473381"/>
            <a:ext cx="1113282" cy="125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grand opening clipar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1526"/>
            <a:ext cx="1490472" cy="117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Image result for grand opening clipar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20" y="195138"/>
            <a:ext cx="1485880" cy="11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06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92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You’re Invited!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6</cp:revision>
  <dcterms:created xsi:type="dcterms:W3CDTF">2006-08-16T00:00:00Z</dcterms:created>
  <dcterms:modified xsi:type="dcterms:W3CDTF">2015-06-05T16:29:20Z</dcterms:modified>
</cp:coreProperties>
</file>