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2055" y="2199893"/>
            <a:ext cx="2844798" cy="213359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852064" y="3348607"/>
            <a:ext cx="3241081" cy="98488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Ellen Leigh Murray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Charleston Premier Properties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843-813-2006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chaspremierprop@bellsouth.net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French Quarter Open Houses</a:t>
            </a:r>
          </a:p>
          <a:p>
            <a:pPr algn="ctr"/>
            <a:r>
              <a:rPr lang="en-US" sz="4000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Wednesday, March 6</a:t>
            </a:r>
            <a:r>
              <a:rPr lang="en-US" sz="4000" baseline="30000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th</a:t>
            </a:r>
            <a:endParaRPr lang="en-US" sz="4000" dirty="0">
              <a:ln w="3175">
                <a:noFill/>
              </a:ln>
              <a:solidFill>
                <a:schemeClr val="tx2"/>
              </a:solidFill>
              <a:latin typeface="Freestyle Script" panose="030804020302050B0404" pitchFamily="66" charset="0"/>
            </a:endParaRPr>
          </a:p>
          <a:p>
            <a:pPr algn="ctr"/>
            <a:r>
              <a:rPr lang="en-US" sz="4000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11:30-1:30</a:t>
            </a:r>
            <a:endParaRPr lang="en-US" sz="3200" dirty="0">
              <a:ln w="3175">
                <a:noFill/>
              </a:ln>
              <a:solidFill>
                <a:schemeClr val="tx2"/>
              </a:solidFill>
              <a:latin typeface="Freestyle Script" panose="030804020302050B0404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2064" y="2199893"/>
            <a:ext cx="3241081" cy="985839"/>
          </a:xfrm>
          <a:effectLst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26 State Street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18028128 ~ $1,849,000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6630245" y="-890411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6941501" y="-555080"/>
            <a:ext cx="161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$785,000!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531" y="8685674"/>
            <a:ext cx="850392" cy="425903"/>
          </a:xfrm>
          <a:prstGeom prst="rect">
            <a:avLst/>
          </a:prstGeom>
        </p:spPr>
      </p:pic>
      <p:pic>
        <p:nvPicPr>
          <p:cNvPr id="33" name="Picture 8">
            <a:extLst>
              <a:ext uri="{FF2B5EF4-FFF2-40B4-BE49-F238E27FC236}">
                <a16:creationId xmlns:a16="http://schemas.microsoft.com/office/drawing/2014/main" id="{0BF58905-23C5-4E4A-B43A-CC0733A9D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32752" y="6152820"/>
            <a:ext cx="3160393" cy="210692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DD13A8A6-ABF3-4D2E-B008-77C1AFB2FB53}"/>
              </a:ext>
            </a:extLst>
          </p:cNvPr>
          <p:cNvSpPr/>
          <p:nvPr/>
        </p:nvSpPr>
        <p:spPr>
          <a:xfrm>
            <a:off x="222055" y="7288199"/>
            <a:ext cx="3241081" cy="98488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Cheryl </a:t>
            </a:r>
            <a:r>
              <a:rPr lang="en-US" sz="1600" dirty="0" err="1">
                <a:solidFill>
                  <a:schemeClr val="tx2"/>
                </a:solidFill>
                <a:latin typeface="Century Gothic" panose="020B0502020202020204" pitchFamily="34" charset="0"/>
              </a:rPr>
              <a:t>Kaynard</a:t>
            </a:r>
            <a:endParaRPr lang="en-US" sz="16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Handsome Properties, Inc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828 -216-5713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cheryl@handsomeproperties.com</a:t>
            </a:r>
            <a:endParaRPr lang="en-US" sz="10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56DA68F1-7AB2-4BC5-99E6-F2DCEF28DA0C}"/>
              </a:ext>
            </a:extLst>
          </p:cNvPr>
          <p:cNvSpPr txBox="1">
            <a:spLocks/>
          </p:cNvSpPr>
          <p:nvPr/>
        </p:nvSpPr>
        <p:spPr>
          <a:xfrm>
            <a:off x="222055" y="6139485"/>
            <a:ext cx="3241081" cy="985839"/>
          </a:xfrm>
          <a:prstGeom prst="rect">
            <a:avLst/>
          </a:prstGeom>
          <a:effectLst/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14 Queen Street</a:t>
            </a:r>
            <a:b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18029098 ~ $1,995,000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6" name="Picture 8">
            <a:extLst>
              <a:ext uri="{FF2B5EF4-FFF2-40B4-BE49-F238E27FC236}">
                <a16:creationId xmlns:a16="http://schemas.microsoft.com/office/drawing/2014/main" id="{ADB8F7DB-0E45-4566-AE09-030A77293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2055" y="4655948"/>
            <a:ext cx="1548108" cy="116108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8">
            <a:extLst>
              <a:ext uri="{FF2B5EF4-FFF2-40B4-BE49-F238E27FC236}">
                <a16:creationId xmlns:a16="http://schemas.microsoft.com/office/drawing/2014/main" id="{5D54622F-E004-481A-8757-9C00C1C90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96382" y="4655948"/>
            <a:ext cx="1548108" cy="116108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8">
            <a:extLst>
              <a:ext uri="{FF2B5EF4-FFF2-40B4-BE49-F238E27FC236}">
                <a16:creationId xmlns:a16="http://schemas.microsoft.com/office/drawing/2014/main" id="{D74B7C5C-0C4B-4295-9B00-8DF462F16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70709" y="4655948"/>
            <a:ext cx="1548108" cy="116108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8">
            <a:extLst>
              <a:ext uri="{FF2B5EF4-FFF2-40B4-BE49-F238E27FC236}">
                <a16:creationId xmlns:a16="http://schemas.microsoft.com/office/drawing/2014/main" id="{60AEAAC9-2EB7-4E2F-B01A-17E3E81BB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5037" y="4655948"/>
            <a:ext cx="1548108" cy="116108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8">
            <a:extLst>
              <a:ext uri="{FF2B5EF4-FFF2-40B4-BE49-F238E27FC236}">
                <a16:creationId xmlns:a16="http://schemas.microsoft.com/office/drawing/2014/main" id="{74213E42-A214-4265-94BE-CF9946E2F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2055" y="8595540"/>
            <a:ext cx="1548108" cy="103207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8">
            <a:extLst>
              <a:ext uri="{FF2B5EF4-FFF2-40B4-BE49-F238E27FC236}">
                <a16:creationId xmlns:a16="http://schemas.microsoft.com/office/drawing/2014/main" id="{E01DF4B7-D2D6-440A-BFFF-C125FFE4F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96382" y="8595540"/>
            <a:ext cx="1548108" cy="103207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8">
            <a:extLst>
              <a:ext uri="{FF2B5EF4-FFF2-40B4-BE49-F238E27FC236}">
                <a16:creationId xmlns:a16="http://schemas.microsoft.com/office/drawing/2014/main" id="{1007030E-DBBC-45B8-B0C3-96E53EC514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70709" y="8595540"/>
            <a:ext cx="1548108" cy="103207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8">
            <a:extLst>
              <a:ext uri="{FF2B5EF4-FFF2-40B4-BE49-F238E27FC236}">
                <a16:creationId xmlns:a16="http://schemas.microsoft.com/office/drawing/2014/main" id="{55869C7A-F2DA-4385-99B7-A6EF565B3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5037" y="8595540"/>
            <a:ext cx="1548108" cy="103207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392</TotalTime>
  <Words>43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26 State Street MLS# 18028128 ~ $1,849,000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2019-03-04T18:39:28Z</dcterms:modified>
</cp:coreProperties>
</file>