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6" y="24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3" t="1460" b="5840"/>
          <a:stretch/>
        </p:blipFill>
        <p:spPr>
          <a:xfrm>
            <a:off x="0" y="-1"/>
            <a:ext cx="6858000" cy="483870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267200"/>
            <a:ext cx="6858000" cy="349975"/>
          </a:xfrm>
        </p:spPr>
        <p:txBody>
          <a:bodyPr>
            <a:noAutofit/>
          </a:bodyPr>
          <a:lstStyle/>
          <a:p>
            <a:r>
              <a:rPr lang="en-US" sz="2000" i="1" dirty="0">
                <a:solidFill>
                  <a:srgbClr val="FFFF00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Includes Boat Slip with Direct Access to Harbor &amp; Ocean</a:t>
            </a:r>
            <a:endParaRPr lang="en-US" sz="2000" i="1" dirty="0">
              <a:solidFill>
                <a:srgbClr val="FFFF00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791200"/>
            <a:ext cx="6858000" cy="2438400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Boaters, Fishermen &amp; Yachtsmen get ready for warm weather &amp; please take note of this great 35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foot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BOAT SLIP location at gated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Tolers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Cove Marina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!</a:t>
            </a:r>
          </a:p>
          <a:p>
            <a:endParaRPr lang="en-US" sz="14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No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more trailering or waiting for Bridge openings to access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off-shore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fishing or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cruising - direct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access to Atlantic Ocean,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IntraCoastal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Waterway AND Charleston Harbor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!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Fuel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with ice &amp; light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provisions * Water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&amp; Electric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included * More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affordable than deep water lot with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* Your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own boat 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slip - A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Boat owner's ''MUST HAVE'' for complete boating enjoyment!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4848225"/>
            <a:ext cx="6858000" cy="9429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G-5 Ben Sawyer Blvd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Tolers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Cove</a:t>
            </a:r>
          </a:p>
          <a:p>
            <a:endParaRPr lang="en-US" sz="1050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600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Tolers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Cove - Mount Pleasant, SC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29464 - MLS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15002522 - $115,000</a:t>
            </a:r>
            <a:endParaRPr lang="en-US" sz="16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Includes Boat Slip with Direct Access to Harbor &amp; Ocean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atp1313@gmail.com</cp:lastModifiedBy>
  <cp:revision>16</cp:revision>
  <dcterms:created xsi:type="dcterms:W3CDTF">2006-08-16T00:00:00Z</dcterms:created>
  <dcterms:modified xsi:type="dcterms:W3CDTF">2015-02-10T13:07:14Z</dcterms:modified>
</cp:coreProperties>
</file>