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8" y="-3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3188A-E5B9-4A68-B420-0DA0BFDF1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772E6-4C82-4F48-B267-31DB6509F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6D4BE-4F7D-4A11-A8B1-4EB80821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6AADB-988F-4088-8798-5EE2C2AAC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6BF35-3434-49E3-959A-4F8C100F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4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21D65-214D-4EC2-B2C3-A0CF131E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0BBD9-6C0A-435D-A58D-C26AA6564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98FEB-CF4F-4D13-8757-98794DA0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E8274-CDB0-402E-BCCC-B3D365B72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1D398-B414-474A-96E2-DA0295C5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9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15CD-18A4-4F1E-A9B3-14F7DD152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D91A6-AA96-4316-950E-7A02B6A82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30C30-F4F9-4154-8071-EB77A4317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00E43-8899-4E44-B2C5-8AA4B942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00F14-9033-410C-B090-E1DD2D21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0062D-FCD1-45BB-9362-9E8886D4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9C509-2A46-4664-AE3B-4204D2FC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C40AB-A536-47DB-8B9E-214CDC65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C7243-493A-4B8D-9C82-A710CB76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D8084-64A6-4273-AB56-AB965BAD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3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6E9DC-9FAA-4F71-83E5-D2661D587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C604F-E6DC-4BD9-8121-AB28CCD28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6C18E-1F88-46A6-B497-1A3328F7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4DDCB-2DD7-4EFD-B960-A3EBB0D6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CCA8C-5CE3-4C27-8A74-B26575818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95C7-6D96-4BA2-8A2E-56A48F99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F1642-1190-4F97-B29F-F6D8E2186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F938F-6D41-49E1-9948-48AE881F6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475C8-D553-4569-A50A-68F9E5DB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BF3AB-DB3E-4F1D-8862-B9012129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2064D-3287-478F-A91C-784EC495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3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99BF-6D5C-4AB0-A8F0-18E663CF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05B81-6217-4378-B65E-C59562EE7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061AE-7372-4128-9F12-A763BC7BF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67294B-E9CF-4E09-A5FA-52AB8B0BC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D36AFF-13E6-4DC7-87E2-AA371AD1B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D7BF4C-6B48-49C0-A54D-66563F816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6887CA-A79A-48BB-AE42-9A15C522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56F3D6-EF15-4B0E-AABB-2DCE9690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7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1D008-21DA-4285-819C-2783D3845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826E9B-ACD6-472F-8272-724A02EE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0DCDC-BFFF-45C6-AE74-0A7752760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79DFE-2F8B-4BB4-B763-3FA63352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8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B96C3D-679F-41F3-8FA5-85025675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C98E0-EB8F-48E8-9065-047D78C4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6465A-96E7-4F73-9714-1A457423E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4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3F7FE-7D0D-46B3-8DD9-DF30B941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1CD00-162A-4FE8-99B8-09B905575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A2200-0BB5-4F32-AE0D-6B82545C1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A0939-2528-4382-A389-6168669B8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FC823-8F95-4E5A-926B-BC29AFAB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9A1F5-D92A-4D31-9B30-155E413C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3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D2F5-5ACB-4796-8CFE-76707D2A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95C25-5031-4A1F-9A6E-ADF60972F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34A57-A630-486F-9637-EE2B10D63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F237E-49B6-4947-B146-90D8F6E1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CBA-21E7-4C7E-9EEC-B7CB974F956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B6C5D-700A-4B35-B24D-A821228C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AD3A4-F34C-4100-AF94-777543FB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1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7B931B-0BAD-4A54-B7EC-65E84A40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53D57-B2D1-4677-877B-860463CD2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E390A-1870-493D-8BFE-FE7498BDC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1CBA-21E7-4C7E-9EEC-B7CB974F956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D38BC-7D6A-4EFD-AFD1-700B14133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5E941-3A9F-45A3-806A-19B213713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BB11F-93C4-40B8-97DE-013A6EB96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3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21000"/>
                    </a14:imgEffect>
                  </a14:imgLayer>
                </a14:imgProps>
              </a:ext>
            </a:extLst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061437C-8206-4AE9-B0C4-290EDEC4A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879" y="6359949"/>
            <a:ext cx="7425015" cy="2428451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Sitting in a quietly growing waterfowl area between Holly Hill and Eutawville, SC, Galilee is an attractive turn-key hunting farm within easy reach of Charleston. The five-bedroom house was built just after the Civil War and has been refurbished into a handsome hunting lodge with modern amenities, hardwood floors, and numerous fireplaces. There is a pole-shed complete with walk-in cooler as well as a caretaker’s dwelling on the property.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50 acres of duck impoundments are currently being planted with rice and/or corn and are flooded with well and pump systems. Excellent upland hunting is a nice bonus to the ducks, which have been supplemented with release mallard programs through the years.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This property does not have a conservation easement.</a:t>
            </a:r>
          </a:p>
        </p:txBody>
      </p:sp>
      <p:pic>
        <p:nvPicPr>
          <p:cNvPr id="5" name="Picture 4" descr="A large body of water&#10;&#10;Description generated with high confidence">
            <a:extLst>
              <a:ext uri="{FF2B5EF4-FFF2-40B4-BE49-F238E27FC236}">
                <a16:creationId xmlns:a16="http://schemas.microsoft.com/office/drawing/2014/main" id="{E1C03827-4C2C-4B95-AB35-684183E6E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578769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68AEF4B-D3B3-4BC7-ACD2-05D55173B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" y="166192"/>
            <a:ext cx="1808480" cy="12463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52C894-7BFF-4E06-9FCD-8A262962B39F}"/>
              </a:ext>
            </a:extLst>
          </p:cNvPr>
          <p:cNvSpPr/>
          <p:nvPr/>
        </p:nvSpPr>
        <p:spPr>
          <a:xfrm>
            <a:off x="4429760" y="343108"/>
            <a:ext cx="32753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DOUGLAS CUTTING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(843) 534-3911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dcutting2@gmail.com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B5EB71-7610-4B91-8205-3541C897B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1779566"/>
            <a:ext cx="5303520" cy="35127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426D87-521C-47A7-B993-5F6F52F02CA6}"/>
              </a:ext>
            </a:extLst>
          </p:cNvPr>
          <p:cNvSpPr/>
          <p:nvPr/>
        </p:nvSpPr>
        <p:spPr>
          <a:xfrm>
            <a:off x="1234440" y="5492792"/>
            <a:ext cx="53035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Galilee Plantation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Holly Hill, SC ~ Orangeburg County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271 Acres ~ $2,500,000</a:t>
            </a:r>
            <a:endParaRPr lang="en-US" sz="1600" dirty="0"/>
          </a:p>
        </p:txBody>
      </p:sp>
      <p:pic>
        <p:nvPicPr>
          <p:cNvPr id="13" name="Picture 12" descr="A tree in front of a house&#10;&#10;Description generated with very high confidence">
            <a:extLst>
              <a:ext uri="{FF2B5EF4-FFF2-40B4-BE49-F238E27FC236}">
                <a16:creationId xmlns:a16="http://schemas.microsoft.com/office/drawing/2014/main" id="{4C646484-6C8C-42A6-9633-3F99682C07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84" y="8977776"/>
            <a:ext cx="914400" cy="914400"/>
          </a:xfrm>
          <a:prstGeom prst="rect">
            <a:avLst/>
          </a:prstGeom>
        </p:spPr>
      </p:pic>
      <p:pic>
        <p:nvPicPr>
          <p:cNvPr id="15" name="Picture 14" descr="A house in the middle of a field&#10;&#10;Description generated with very high confidence">
            <a:extLst>
              <a:ext uri="{FF2B5EF4-FFF2-40B4-BE49-F238E27FC236}">
                <a16:creationId xmlns:a16="http://schemas.microsoft.com/office/drawing/2014/main" id="{6B8B4473-8F2F-4907-9365-9C9BD144E5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87" y="8977776"/>
            <a:ext cx="914400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418029-B4FE-42DE-88AA-C1068EA760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494" y="8977776"/>
            <a:ext cx="914400" cy="914400"/>
          </a:xfrm>
          <a:prstGeom prst="rect">
            <a:avLst/>
          </a:prstGeom>
        </p:spPr>
      </p:pic>
      <p:pic>
        <p:nvPicPr>
          <p:cNvPr id="19" name="Picture 18" descr="A person standing on a lush green field&#10;&#10;Description generated with very high confidence">
            <a:extLst>
              <a:ext uri="{FF2B5EF4-FFF2-40B4-BE49-F238E27FC236}">
                <a16:creationId xmlns:a16="http://schemas.microsoft.com/office/drawing/2014/main" id="{D8D34E19-61D3-4AB7-A192-568D9DB176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93" y="8977776"/>
            <a:ext cx="914400" cy="914400"/>
          </a:xfrm>
          <a:prstGeom prst="rect">
            <a:avLst/>
          </a:prstGeom>
        </p:spPr>
      </p:pic>
      <p:pic>
        <p:nvPicPr>
          <p:cNvPr id="21" name="Picture 20" descr="A room with a wooden floor&#10;&#10;Description generated with very high confidence">
            <a:extLst>
              <a:ext uri="{FF2B5EF4-FFF2-40B4-BE49-F238E27FC236}">
                <a16:creationId xmlns:a16="http://schemas.microsoft.com/office/drawing/2014/main" id="{D6F5CF4F-2920-4A58-8D53-109B3B69E0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81" y="8977776"/>
            <a:ext cx="914400" cy="914400"/>
          </a:xfrm>
          <a:prstGeom prst="rect">
            <a:avLst/>
          </a:prstGeom>
        </p:spPr>
      </p:pic>
      <p:pic>
        <p:nvPicPr>
          <p:cNvPr id="23" name="Picture 22" descr="A large white building&#10;&#10;Description generated with high confidence">
            <a:extLst>
              <a:ext uri="{FF2B5EF4-FFF2-40B4-BE49-F238E27FC236}">
                <a16:creationId xmlns:a16="http://schemas.microsoft.com/office/drawing/2014/main" id="{699C1874-C74F-4027-82F7-2B899877DC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9" y="8977776"/>
            <a:ext cx="914400" cy="914400"/>
          </a:xfrm>
          <a:prstGeom prst="rect">
            <a:avLst/>
          </a:prstGeom>
        </p:spPr>
      </p:pic>
      <p:pic>
        <p:nvPicPr>
          <p:cNvPr id="25" name="Picture 24" descr="A brown and white horse grazing in a fenced pasture&#10;&#10;Description generated with very high confidence">
            <a:extLst>
              <a:ext uri="{FF2B5EF4-FFF2-40B4-BE49-F238E27FC236}">
                <a16:creationId xmlns:a16="http://schemas.microsoft.com/office/drawing/2014/main" id="{68565D26-1E65-4A36-8F43-3B0D25A229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90" y="89777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6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157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Copperplate Gothic Bold</vt:lpstr>
      <vt:lpstr>Copperplate Gothic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6</cp:revision>
  <dcterms:created xsi:type="dcterms:W3CDTF">2018-07-10T20:03:41Z</dcterms:created>
  <dcterms:modified xsi:type="dcterms:W3CDTF">2018-07-13T16:31:29Z</dcterms:modified>
</cp:coreProperties>
</file>