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4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0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5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at in a room with a wall mounted trophy and a wall mounted trophy&#10;&#10;AI-generated content may be incorrect.">
            <a:extLst>
              <a:ext uri="{FF2B5EF4-FFF2-40B4-BE49-F238E27FC236}">
                <a16:creationId xmlns:a16="http://schemas.microsoft.com/office/drawing/2014/main" id="{1BB61711-990E-ABAD-679A-A95E8CD30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646331"/>
            <a:ext cx="4120896" cy="4120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7FDEB-9D9D-121C-F7C8-05D9F912EA76}"/>
              </a:ext>
            </a:extLst>
          </p:cNvPr>
          <p:cNvSpPr txBox="1"/>
          <p:nvPr/>
        </p:nvSpPr>
        <p:spPr>
          <a:xfrm>
            <a:off x="0" y="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2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Imagine a private, fully customizable garage suite where you can store your boat, gear, and off-road toys—all in one secure, high-end space designed just for you. At Getaway Garage, we’re offering Luxury Garage Suite Condos built for those who live for the outdoors.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8C8EB-C141-DAD6-FB5F-0243A11C4BDF}"/>
              </a:ext>
            </a:extLst>
          </p:cNvPr>
          <p:cNvSpPr txBox="1"/>
          <p:nvPr/>
        </p:nvSpPr>
        <p:spPr>
          <a:xfrm>
            <a:off x="0" y="4767227"/>
            <a:ext cx="731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</a:rPr>
              <a:t>Boating Enthusiasts: Keep your boat and watercraft safe, secure, and ready for the next adventure. With spacious storage and climate-controlled options, your investment stays in pristine condition.</a:t>
            </a:r>
          </a:p>
          <a:p>
            <a:r>
              <a:rPr lang="en-US" sz="1200" dirty="0">
                <a:latin typeface="Aptos" panose="020B0004020202020204" pitchFamily="34" charset="0"/>
              </a:rPr>
              <a:t>Hunters &amp; Outdoorsmen: Need a private retreat for your hunting gear, ATVs, and outdoor equipment? Customizable loft spaces allow you to create a dedicated hunting lodge with everything you need for the season.</a:t>
            </a:r>
          </a:p>
          <a:p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200" dirty="0">
                <a:latin typeface="Aptos" panose="020B0004020202020204" pitchFamily="34" charset="0"/>
              </a:rPr>
              <a:t>Why Getaway Garage?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Secure, private garage suites with customizable layouts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Room for boats, ATVs, hunting gear, and more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Convenient location near Charleston’s top boating &amp; hunting destinations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Pre-sale pricing starting at $299K—limited availability</a:t>
            </a:r>
          </a:p>
          <a:p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200" dirty="0">
                <a:latin typeface="Aptos" panose="020B0004020202020204" pitchFamily="34" charset="0"/>
              </a:rPr>
              <a:t>Whether you’re chasing the next big catch or gearing up for hunting season, this is your space to own. Secure yours before they’re gone!</a:t>
            </a:r>
          </a:p>
          <a:p>
            <a:r>
              <a:rPr lang="en-US" sz="1200" dirty="0">
                <a:latin typeface="Aptos" panose="020B0004020202020204" pitchFamily="34" charset="0"/>
              </a:rPr>
              <a:t>Reserve Your Garage Suite Today</a:t>
            </a:r>
          </a:p>
          <a:p>
            <a:r>
              <a:rPr lang="en-US" sz="1200" dirty="0">
                <a:latin typeface="Aptos" panose="020B0004020202020204" pitchFamily="34" charset="0"/>
              </a:rPr>
              <a:t>See you on the water (or in the woods),</a:t>
            </a:r>
          </a:p>
          <a:p>
            <a:endParaRPr lang="en-US" sz="1200" dirty="0">
              <a:latin typeface="Aptos" panose="020B0004020202020204" pitchFamily="34" charset="0"/>
            </a:endParaRPr>
          </a:p>
          <a:p>
            <a:endParaRPr lang="en-US" sz="1200" dirty="0">
              <a:latin typeface="Aptos" panose="020B0004020202020204" pitchFamily="34" charset="0"/>
            </a:endParaRPr>
          </a:p>
          <a:p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200" dirty="0">
                <a:latin typeface="Aptos" panose="020B0004020202020204" pitchFamily="34" charset="0"/>
              </a:rPr>
              <a:t>The Getaway Garage Team</a:t>
            </a:r>
          </a:p>
          <a:p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r>
              <a:rPr lang="en-US" sz="1200" dirty="0">
                <a:latin typeface="Aptos" panose="020B0004020202020204" pitchFamily="34" charset="0"/>
              </a:rPr>
              <a:t>📍 5030 North US Highway 17, Awendaw, SC 29429</a:t>
            </a:r>
          </a:p>
          <a:p>
            <a:r>
              <a:rPr lang="en-US" sz="1200" dirty="0">
                <a:latin typeface="Aptos" panose="020B0004020202020204" pitchFamily="34" charset="0"/>
              </a:rPr>
              <a:t>📞 803.824.0773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777D9-666A-5BF4-A6FE-34D8A0A94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2608" y="8107680"/>
            <a:ext cx="1170463" cy="9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229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Thomas Price</dc:creator>
  <cp:lastModifiedBy>A. Thomas Price</cp:lastModifiedBy>
  <cp:revision>2</cp:revision>
  <dcterms:created xsi:type="dcterms:W3CDTF">2025-03-20T21:33:41Z</dcterms:created>
  <dcterms:modified xsi:type="dcterms:W3CDTF">2025-03-20T21:43:22Z</dcterms:modified>
</cp:coreProperties>
</file>