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4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0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5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3AC47-7770-40FD-B7DB-2CD188C841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F31D5-165D-462C-A099-DC2F30605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tawaygarageus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BB61711-990E-ABAD-679A-A95E8CD3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344" y="1092607"/>
            <a:ext cx="4096512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7FDEB-9D9D-121C-F7C8-05D9F912EA76}"/>
              </a:ext>
            </a:extLst>
          </p:cNvPr>
          <p:cNvSpPr txBox="1"/>
          <p:nvPr/>
        </p:nvSpPr>
        <p:spPr>
          <a:xfrm>
            <a:off x="0" y="0"/>
            <a:ext cx="73152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3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Your RV is more than just a vehicle—it’s your ticket to adventure. But when you’re not on the road, does it have a secure, spacious, and climate-controlled home to keep it in top shape?</a:t>
            </a:r>
          </a:p>
          <a:p>
            <a:pPr marL="0" marR="0" algn="ctr"/>
            <a:r>
              <a:rPr lang="en-US" sz="13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Getaway Garage, we’re offering Luxury Garage Suite Condos designed with RV owners in mind. Finally, a private, high-end storage solution where you can safely store, maintain, and even relax before your next big journey.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8C8EB-C141-DAD6-FB5F-0243A11C4BDF}"/>
              </a:ext>
            </a:extLst>
          </p:cNvPr>
          <p:cNvSpPr txBox="1"/>
          <p:nvPr/>
        </p:nvSpPr>
        <p:spPr>
          <a:xfrm>
            <a:off x="0" y="5358348"/>
            <a:ext cx="7315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</a:rPr>
              <a:t>Why Store Your RV at Getaway Garage?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✔ Spacious garage suites designed to accommodate RVs &amp; motorhomes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Climate-controlled options to protect your investment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Customizable layouts—add a lounge, workshop, or loft space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Secure, gated access so your RV stays safe year-round</a:t>
            </a:r>
          </a:p>
          <a:p>
            <a:r>
              <a:rPr lang="en-US" sz="1200" dirty="0">
                <a:latin typeface="Aptos" panose="020B0004020202020204" pitchFamily="34" charset="0"/>
              </a:rPr>
              <a:t>✔ Pre-sale pricing starts at $299K—limited availability!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When you’re not chasing the horizon, make sure your RV has the perfect place to call home.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pPr algn="ctr"/>
            <a:r>
              <a:rPr lang="en-US" sz="1200" dirty="0">
                <a:latin typeface="Aptos" panose="020B0004020202020204" pitchFamily="34" charset="0"/>
                <a:hlinkClick r:id="rId2"/>
              </a:rPr>
              <a:t>Reserve Your Luxury Garage Suite Today</a:t>
            </a:r>
            <a:endParaRPr lang="en-US" sz="1200" dirty="0">
              <a:latin typeface="Aptos" panose="020B0004020202020204" pitchFamily="34" charset="0"/>
            </a:endParaRPr>
          </a:p>
          <a:p>
            <a:pPr algn="ctr"/>
            <a:endParaRPr lang="en-US" sz="1200" dirty="0">
              <a:latin typeface="Aptos" panose="020B0004020202020204" pitchFamily="34" charset="0"/>
            </a:endParaRP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See you on the road,</a:t>
            </a:r>
          </a:p>
          <a:p>
            <a:endParaRPr lang="en-US" sz="1200" dirty="0">
              <a:latin typeface="Aptos" panose="020B0004020202020204" pitchFamily="34" charset="0"/>
            </a:endParaRPr>
          </a:p>
          <a:p>
            <a:endParaRPr lang="en-US" sz="1200" dirty="0">
              <a:latin typeface="Aptos" panose="020B0004020202020204" pitchFamily="34" charset="0"/>
            </a:endParaRPr>
          </a:p>
          <a:p>
            <a:r>
              <a:rPr lang="en-US" sz="1200" dirty="0">
                <a:latin typeface="Aptos" panose="020B0004020202020204" pitchFamily="34" charset="0"/>
              </a:rPr>
              <a:t>The Getaway Garage Team</a:t>
            </a:r>
          </a:p>
          <a:p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r>
              <a:rPr lang="en-US" sz="1200" dirty="0">
                <a:latin typeface="Aptos" panose="020B0004020202020204" pitchFamily="34" charset="0"/>
              </a:rPr>
              <a:t>📍 5030 North US Highway 17, Awendaw, SC 29429</a:t>
            </a:r>
          </a:p>
          <a:p>
            <a:r>
              <a:rPr lang="en-US" sz="1200" dirty="0">
                <a:latin typeface="Aptos" panose="020B0004020202020204" pitchFamily="34" charset="0"/>
              </a:rPr>
              <a:t>📞 803.824.0773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C37777D9-666A-5BF4-A6FE-34D8A0A94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2608" y="8107680"/>
            <a:ext cx="1170463" cy="9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192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3</cp:revision>
  <dcterms:created xsi:type="dcterms:W3CDTF">2025-03-20T21:33:41Z</dcterms:created>
  <dcterms:modified xsi:type="dcterms:W3CDTF">2025-03-20T21:55:57Z</dcterms:modified>
</cp:coreProperties>
</file>