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111807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3520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122564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85601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3AC47-7770-40FD-B7DB-2CD188C8415C}"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360645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03AC47-7770-40FD-B7DB-2CD188C8415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1852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03AC47-7770-40FD-B7DB-2CD188C8415C}"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89260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03AC47-7770-40FD-B7DB-2CD188C8415C}"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50496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3AC47-7770-40FD-B7DB-2CD188C8415C}"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277121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703AC47-7770-40FD-B7DB-2CD188C8415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13585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703AC47-7770-40FD-B7DB-2CD188C8415C}"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F31D5-165D-462C-A099-DC2F30605067}" type="slidenum">
              <a:rPr lang="en-US" smtClean="0"/>
              <a:t>‹#›</a:t>
            </a:fld>
            <a:endParaRPr lang="en-US"/>
          </a:p>
        </p:txBody>
      </p:sp>
    </p:spTree>
    <p:extLst>
      <p:ext uri="{BB962C8B-B14F-4D97-AF65-F5344CB8AC3E}">
        <p14:creationId xmlns:p14="http://schemas.microsoft.com/office/powerpoint/2010/main" val="393485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1703AC47-7770-40FD-B7DB-2CD188C8415C}" type="datetimeFigureOut">
              <a:rPr lang="en-US" smtClean="0"/>
              <a:t>3/20/2025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026F31D5-165D-462C-A099-DC2F30605067}" type="slidenum">
              <a:rPr lang="en-US" smtClean="0"/>
              <a:t>‹#›</a:t>
            </a:fld>
            <a:endParaRPr lang="en-US"/>
          </a:p>
        </p:txBody>
      </p:sp>
    </p:spTree>
    <p:extLst>
      <p:ext uri="{BB962C8B-B14F-4D97-AF65-F5344CB8AC3E}">
        <p14:creationId xmlns:p14="http://schemas.microsoft.com/office/powerpoint/2010/main" val="915160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etawaygarageusa.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1BB61711-990E-ABAD-679A-A95E8CD308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70304" y="645712"/>
            <a:ext cx="3974592" cy="3974592"/>
          </a:xfrm>
          <a:prstGeom prst="rect">
            <a:avLst/>
          </a:prstGeom>
        </p:spPr>
      </p:pic>
      <p:sp>
        <p:nvSpPr>
          <p:cNvPr id="5" name="TextBox 4">
            <a:extLst>
              <a:ext uri="{FF2B5EF4-FFF2-40B4-BE49-F238E27FC236}">
                <a16:creationId xmlns:a16="http://schemas.microsoft.com/office/drawing/2014/main" id="{38C7FDEB-9D9D-121C-F7C8-05D9F912EA76}"/>
              </a:ext>
            </a:extLst>
          </p:cNvPr>
          <p:cNvSpPr txBox="1"/>
          <p:nvPr/>
        </p:nvSpPr>
        <p:spPr>
          <a:xfrm>
            <a:off x="0" y="0"/>
            <a:ext cx="7315200" cy="646331"/>
          </a:xfrm>
          <a:prstGeom prst="rect">
            <a:avLst/>
          </a:prstGeom>
          <a:noFill/>
        </p:spPr>
        <p:txBody>
          <a:bodyPr wrap="square">
            <a:spAutoFit/>
          </a:bodyPr>
          <a:lstStyle/>
          <a:p>
            <a:pPr marL="0" marR="0" algn="ctr"/>
            <a:r>
              <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rPr>
              <a:t>Imagine having the perfect game day retreat—a private, luxury garage suite where you can store your prized possessions and host the ultimate tailgate party all in one place. At Getaway Garage, we’re giving sports fans like you the chance to own a customizable garage condo that doubles as the perfect man cave escape.</a:t>
            </a:r>
          </a:p>
        </p:txBody>
      </p:sp>
      <p:sp>
        <p:nvSpPr>
          <p:cNvPr id="9" name="TextBox 8">
            <a:extLst>
              <a:ext uri="{FF2B5EF4-FFF2-40B4-BE49-F238E27FC236}">
                <a16:creationId xmlns:a16="http://schemas.microsoft.com/office/drawing/2014/main" id="{AE48C8EB-C141-DAD6-FB5F-0243A11C4BDF}"/>
              </a:ext>
            </a:extLst>
          </p:cNvPr>
          <p:cNvSpPr txBox="1"/>
          <p:nvPr/>
        </p:nvSpPr>
        <p:spPr>
          <a:xfrm>
            <a:off x="0" y="4619685"/>
            <a:ext cx="7315200" cy="4524315"/>
          </a:xfrm>
          <a:prstGeom prst="rect">
            <a:avLst/>
          </a:prstGeom>
          <a:noFill/>
        </p:spPr>
        <p:txBody>
          <a:bodyPr wrap="square">
            <a:spAutoFit/>
          </a:bodyPr>
          <a:lstStyle/>
          <a:p>
            <a:r>
              <a:rPr lang="en-US" sz="1200" dirty="0">
                <a:latin typeface="Aptos" panose="020B0004020202020204" pitchFamily="34" charset="0"/>
              </a:rPr>
              <a:t>Clemson Fan? Picture a Tigers-themed lounge, decked out in orange &amp; purple, where you and your friends can watch every game in style.</a:t>
            </a:r>
          </a:p>
          <a:p>
            <a:r>
              <a:rPr lang="en-US" sz="1200" dirty="0">
                <a:latin typeface="Aptos" panose="020B0004020202020204" pitchFamily="34" charset="0"/>
              </a:rPr>
              <a:t>Gamecocks Diehard? Create your own garnet &amp; black sports bar, complete with a big-screen TV, kegerator, and plenty of space for your memorabilia.</a:t>
            </a:r>
          </a:p>
          <a:p>
            <a:endParaRPr lang="en-US" sz="1200" dirty="0">
              <a:latin typeface="Aptos" panose="020B0004020202020204" pitchFamily="34" charset="0"/>
            </a:endParaRPr>
          </a:p>
          <a:p>
            <a:r>
              <a:rPr lang="en-US" sz="1200" dirty="0">
                <a:latin typeface="Aptos" panose="020B0004020202020204" pitchFamily="34" charset="0"/>
              </a:rPr>
              <a:t>Your Game Day Retreat Includes:</a:t>
            </a:r>
          </a:p>
          <a:p>
            <a:endParaRPr lang="en-US" sz="1200" dirty="0">
              <a:latin typeface="Aptos" panose="020B0004020202020204" pitchFamily="34" charset="0"/>
            </a:endParaRPr>
          </a:p>
          <a:p>
            <a:r>
              <a:rPr lang="en-US" sz="1200" dirty="0">
                <a:latin typeface="Aptos" panose="020B0004020202020204" pitchFamily="34" charset="0"/>
              </a:rPr>
              <a:t>✔ Private, high-end garage suites—store your cars, tailgate gear, and collectibles</a:t>
            </a:r>
          </a:p>
          <a:p>
            <a:r>
              <a:rPr lang="en-US" sz="1200" dirty="0">
                <a:latin typeface="Aptos" panose="020B0004020202020204" pitchFamily="34" charset="0"/>
              </a:rPr>
              <a:t>✔ Customizable interiors—add a lounge, bar, TVs, and sports décor</a:t>
            </a:r>
          </a:p>
          <a:p>
            <a:r>
              <a:rPr lang="en-US" sz="1200" dirty="0">
                <a:latin typeface="Aptos" panose="020B0004020202020204" pitchFamily="34" charset="0"/>
              </a:rPr>
              <a:t>✔ Climate-controlled comfort—watch the game in style, rain or shine</a:t>
            </a:r>
          </a:p>
          <a:p>
            <a:r>
              <a:rPr lang="en-US" sz="1200" dirty="0">
                <a:latin typeface="Aptos" panose="020B0004020202020204" pitchFamily="34" charset="0"/>
              </a:rPr>
              <a:t>✔ Secure &amp; exclusive ownership—this is your space, designed your way</a:t>
            </a:r>
          </a:p>
          <a:p>
            <a:r>
              <a:rPr lang="en-US" sz="1200" dirty="0">
                <a:latin typeface="Aptos" panose="020B0004020202020204" pitchFamily="34" charset="0"/>
              </a:rPr>
              <a:t>✔ Pre-sale pricing starts at $299K—limited availability!</a:t>
            </a:r>
          </a:p>
          <a:p>
            <a:endParaRPr lang="en-US" sz="1200" dirty="0">
              <a:latin typeface="Aptos" panose="020B0004020202020204" pitchFamily="34" charset="0"/>
            </a:endParaRPr>
          </a:p>
          <a:p>
            <a:r>
              <a:rPr lang="en-US" sz="1200" dirty="0">
                <a:latin typeface="Aptos" panose="020B0004020202020204" pitchFamily="34" charset="0"/>
              </a:rPr>
              <a:t>Whether you’re tailgating at Death Valley, Williams-Brice, or hosting the best watch parties in town, this is your space to own.</a:t>
            </a:r>
          </a:p>
          <a:p>
            <a:endParaRPr lang="en-US" sz="1200" dirty="0">
              <a:latin typeface="Aptos" panose="020B0004020202020204" pitchFamily="34" charset="0"/>
            </a:endParaRPr>
          </a:p>
          <a:p>
            <a:pPr algn="ctr"/>
            <a:r>
              <a:rPr lang="en-US" sz="1200" dirty="0">
                <a:latin typeface="Aptos" panose="020B0004020202020204" pitchFamily="34" charset="0"/>
                <a:hlinkClick r:id="rId2"/>
              </a:rPr>
              <a:t>Claim Your Luxury Garage Suite Now</a:t>
            </a:r>
            <a:endParaRPr lang="en-US" sz="1200" dirty="0">
              <a:latin typeface="Aptos" panose="020B0004020202020204" pitchFamily="34" charset="0"/>
            </a:endParaRPr>
          </a:p>
          <a:p>
            <a:endParaRPr lang="en-US" sz="1200" dirty="0">
              <a:latin typeface="Aptos" panose="020B0004020202020204" pitchFamily="34" charset="0"/>
            </a:endParaRPr>
          </a:p>
          <a:p>
            <a:r>
              <a:rPr lang="en-US" sz="1200" dirty="0">
                <a:latin typeface="Aptos" panose="020B0004020202020204" pitchFamily="34" charset="0"/>
              </a:rPr>
              <a:t>See you on game day,</a:t>
            </a:r>
          </a:p>
          <a:p>
            <a:endParaRPr lang="en-US" sz="1200" dirty="0">
              <a:latin typeface="Aptos" panose="020B0004020202020204" pitchFamily="34" charset="0"/>
            </a:endParaRPr>
          </a:p>
          <a:p>
            <a:r>
              <a:rPr lang="en-US" sz="1200" dirty="0">
                <a:latin typeface="Aptos" panose="020B0004020202020204" pitchFamily="34" charset="0"/>
              </a:rPr>
              <a:t>The Getaway Garage Team</a:t>
            </a:r>
          </a:p>
          <a:p>
            <a:r>
              <a:rPr lang="en-US" sz="1200" dirty="0">
                <a:latin typeface="Aptos" panose="020B0004020202020204" pitchFamily="34" charset="0"/>
              </a:rPr>
              <a:t> </a:t>
            </a:r>
          </a:p>
          <a:p>
            <a:r>
              <a:rPr lang="en-US" sz="1200" dirty="0">
                <a:latin typeface="Aptos" panose="020B0004020202020204" pitchFamily="34" charset="0"/>
              </a:rPr>
              <a:t>📍 5030 North US Highway 17, Awendaw, SC 29429</a:t>
            </a:r>
          </a:p>
          <a:p>
            <a:r>
              <a:rPr lang="en-US" sz="1200" dirty="0">
                <a:latin typeface="Aptos" panose="020B0004020202020204" pitchFamily="34" charset="0"/>
              </a:rPr>
              <a:t>📞 803.824.0773</a:t>
            </a:r>
          </a:p>
        </p:txBody>
      </p:sp>
      <p:pic>
        <p:nvPicPr>
          <p:cNvPr id="10" name="Picture 9">
            <a:hlinkClick r:id="rId2"/>
            <a:extLst>
              <a:ext uri="{FF2B5EF4-FFF2-40B4-BE49-F238E27FC236}">
                <a16:creationId xmlns:a16="http://schemas.microsoft.com/office/drawing/2014/main" id="{C37777D9-666A-5BF4-A6FE-34D8A0A945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2608" y="8107680"/>
            <a:ext cx="1170463" cy="907578"/>
          </a:xfrm>
          <a:prstGeom prst="rect">
            <a:avLst/>
          </a:prstGeom>
        </p:spPr>
      </p:pic>
    </p:spTree>
    <p:extLst>
      <p:ext uri="{BB962C8B-B14F-4D97-AF65-F5344CB8AC3E}">
        <p14:creationId xmlns:p14="http://schemas.microsoft.com/office/powerpoint/2010/main" val="240861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244</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Thomas Price</dc:creator>
  <cp:lastModifiedBy>A. Thomas Price</cp:lastModifiedBy>
  <cp:revision>4</cp:revision>
  <dcterms:created xsi:type="dcterms:W3CDTF">2025-03-20T21:33:41Z</dcterms:created>
  <dcterms:modified xsi:type="dcterms:W3CDTF">2025-03-20T22:03:25Z</dcterms:modified>
</cp:coreProperties>
</file>