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111807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3520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122564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85601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360645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03AC47-7770-40FD-B7DB-2CD188C8415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1852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03AC47-7770-40FD-B7DB-2CD188C8415C}"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89260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03AC47-7770-40FD-B7DB-2CD188C8415C}"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50496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3AC47-7770-40FD-B7DB-2CD188C8415C}"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77121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703AC47-7770-40FD-B7DB-2CD188C8415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13585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703AC47-7770-40FD-B7DB-2CD188C8415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393485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1703AC47-7770-40FD-B7DB-2CD188C8415C}" type="datetimeFigureOut">
              <a:rPr lang="en-US" smtClean="0"/>
              <a:t>3/20/2025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026F31D5-165D-462C-A099-DC2F30605067}" type="slidenum">
              <a:rPr lang="en-US" smtClean="0"/>
              <a:t>‹#›</a:t>
            </a:fld>
            <a:endParaRPr lang="en-US"/>
          </a:p>
        </p:txBody>
      </p:sp>
    </p:spTree>
    <p:extLst>
      <p:ext uri="{BB962C8B-B14F-4D97-AF65-F5344CB8AC3E}">
        <p14:creationId xmlns:p14="http://schemas.microsoft.com/office/powerpoint/2010/main" val="915160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etawaygarageusa.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1BB61711-990E-ABAD-679A-A95E8CD308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26232" y="986416"/>
            <a:ext cx="4462736" cy="4462736"/>
          </a:xfrm>
          <a:prstGeom prst="rect">
            <a:avLst/>
          </a:prstGeom>
        </p:spPr>
      </p:pic>
      <p:sp>
        <p:nvSpPr>
          <p:cNvPr id="5" name="TextBox 4">
            <a:extLst>
              <a:ext uri="{FF2B5EF4-FFF2-40B4-BE49-F238E27FC236}">
                <a16:creationId xmlns:a16="http://schemas.microsoft.com/office/drawing/2014/main" id="{38C7FDEB-9D9D-121C-F7C8-05D9F912EA76}"/>
              </a:ext>
            </a:extLst>
          </p:cNvPr>
          <p:cNvSpPr txBox="1"/>
          <p:nvPr/>
        </p:nvSpPr>
        <p:spPr>
          <a:xfrm>
            <a:off x="0" y="0"/>
            <a:ext cx="7315200" cy="830997"/>
          </a:xfrm>
          <a:prstGeom prst="rect">
            <a:avLst/>
          </a:prstGeom>
          <a:noFill/>
        </p:spPr>
        <p:txBody>
          <a:bodyPr wrap="square">
            <a:spAutoFit/>
          </a:bodyPr>
          <a:lstStyle/>
          <a:p>
            <a:pPr marL="0" marR="0" algn="ctr"/>
            <a:r>
              <a:rPr lang="en-US" sz="1600" dirty="0">
                <a:solidFill>
                  <a:srgbClr val="212121"/>
                </a:solidFill>
                <a:effectLst/>
                <a:latin typeface="Aptos" panose="020B0004020202020204" pitchFamily="34" charset="0"/>
                <a:ea typeface="Aptos" panose="020B0004020202020204" pitchFamily="34" charset="0"/>
                <a:cs typeface="Aptos" panose="020B0004020202020204" pitchFamily="34" charset="0"/>
              </a:rPr>
              <a:t>Imagine a space where your passion for vehicles meets luxury and customization—a place that’s entirely your own. At Getaway Garage, we’re excited to offer Luxury Garage Suite Condos designed for enthusiasts like you. </a:t>
            </a:r>
          </a:p>
        </p:txBody>
      </p:sp>
      <p:sp>
        <p:nvSpPr>
          <p:cNvPr id="9" name="TextBox 8">
            <a:extLst>
              <a:ext uri="{FF2B5EF4-FFF2-40B4-BE49-F238E27FC236}">
                <a16:creationId xmlns:a16="http://schemas.microsoft.com/office/drawing/2014/main" id="{AE48C8EB-C141-DAD6-FB5F-0243A11C4BDF}"/>
              </a:ext>
            </a:extLst>
          </p:cNvPr>
          <p:cNvSpPr txBox="1"/>
          <p:nvPr/>
        </p:nvSpPr>
        <p:spPr>
          <a:xfrm>
            <a:off x="0" y="5604570"/>
            <a:ext cx="7315200" cy="3539430"/>
          </a:xfrm>
          <a:prstGeom prst="rect">
            <a:avLst/>
          </a:prstGeom>
          <a:noFill/>
        </p:spPr>
        <p:txBody>
          <a:bodyPr wrap="square">
            <a:spAutoFit/>
          </a:bodyPr>
          <a:lstStyle/>
          <a:p>
            <a:r>
              <a:rPr lang="en-US" sz="1400" dirty="0">
                <a:latin typeface="Aptos" panose="020B0004020202020204" pitchFamily="34" charset="0"/>
              </a:rPr>
              <a:t>Our suites provide secure, high-end storage for your prized possessions, with customizable options like loft areas and flexible floorplans to create your perfect haven. Whether it’s a personal showroom, a dedicated workshop, or a private retreat, the possibilities are endless.  </a:t>
            </a:r>
          </a:p>
          <a:p>
            <a:endParaRPr lang="en-US" sz="1400" dirty="0">
              <a:latin typeface="Aptos" panose="020B0004020202020204" pitchFamily="34" charset="0"/>
            </a:endParaRPr>
          </a:p>
          <a:p>
            <a:r>
              <a:rPr lang="en-US" sz="1400" dirty="0">
                <a:latin typeface="Aptos" panose="020B0004020202020204" pitchFamily="34" charset="0"/>
              </a:rPr>
              <a:t>Pre-sale pricing starts at $299K, but these exclusive offers won’t last long. Now is the perfect time to design your dream space while we build the facility.  </a:t>
            </a:r>
          </a:p>
          <a:p>
            <a:endParaRPr lang="en-US" sz="1400" dirty="0">
              <a:latin typeface="Aptos" panose="020B0004020202020204" pitchFamily="34" charset="0"/>
            </a:endParaRPr>
          </a:p>
          <a:p>
            <a:r>
              <a:rPr lang="en-US" sz="1400" dirty="0">
                <a:latin typeface="Aptos" panose="020B0004020202020204" pitchFamily="34" charset="0"/>
              </a:rPr>
              <a:t>Ready to elevate your passion? </a:t>
            </a:r>
            <a:r>
              <a:rPr lang="en-US" sz="1400" dirty="0">
                <a:latin typeface="Aptos" panose="020B0004020202020204" pitchFamily="34" charset="0"/>
                <a:hlinkClick r:id="rId2"/>
              </a:rPr>
              <a:t>Contact us today </a:t>
            </a:r>
            <a:r>
              <a:rPr lang="en-US" sz="1400" dirty="0">
                <a:latin typeface="Aptos" panose="020B0004020202020204" pitchFamily="34" charset="0"/>
              </a:rPr>
              <a:t>to learn more and secure your Luxury Garage Suite Condo. </a:t>
            </a:r>
          </a:p>
          <a:p>
            <a:endParaRPr lang="en-US" sz="1400" dirty="0">
              <a:latin typeface="Aptos" panose="020B0004020202020204" pitchFamily="34" charset="0"/>
            </a:endParaRPr>
          </a:p>
          <a:p>
            <a:r>
              <a:rPr lang="en-US" sz="1400" dirty="0">
                <a:latin typeface="Aptos" panose="020B0004020202020204" pitchFamily="34" charset="0"/>
              </a:rPr>
              <a:t>See you on game day,</a:t>
            </a:r>
          </a:p>
          <a:p>
            <a:endParaRPr lang="en-US" sz="1400" dirty="0">
              <a:latin typeface="Aptos" panose="020B0004020202020204" pitchFamily="34" charset="0"/>
            </a:endParaRPr>
          </a:p>
          <a:p>
            <a:r>
              <a:rPr lang="en-US" sz="1400" dirty="0">
                <a:latin typeface="Aptos" panose="020B0004020202020204" pitchFamily="34" charset="0"/>
              </a:rPr>
              <a:t>The Getaway Garage Team</a:t>
            </a:r>
          </a:p>
          <a:p>
            <a:r>
              <a:rPr lang="en-US" sz="1400" dirty="0">
                <a:latin typeface="Aptos" panose="020B0004020202020204" pitchFamily="34" charset="0"/>
              </a:rPr>
              <a:t> </a:t>
            </a:r>
          </a:p>
          <a:p>
            <a:r>
              <a:rPr lang="en-US" sz="1400" dirty="0">
                <a:latin typeface="Aptos" panose="020B0004020202020204" pitchFamily="34" charset="0"/>
              </a:rPr>
              <a:t>📍 5030 North US Highway 17, Awendaw, SC 29429</a:t>
            </a:r>
          </a:p>
          <a:p>
            <a:r>
              <a:rPr lang="en-US" sz="1400" dirty="0">
                <a:latin typeface="Aptos" panose="020B0004020202020204" pitchFamily="34" charset="0"/>
              </a:rPr>
              <a:t>📞 803.824.0773</a:t>
            </a:r>
          </a:p>
        </p:txBody>
      </p:sp>
      <p:pic>
        <p:nvPicPr>
          <p:cNvPr id="10" name="Picture 9">
            <a:hlinkClick r:id="rId2"/>
            <a:extLst>
              <a:ext uri="{FF2B5EF4-FFF2-40B4-BE49-F238E27FC236}">
                <a16:creationId xmlns:a16="http://schemas.microsoft.com/office/drawing/2014/main" id="{C37777D9-666A-5BF4-A6FE-34D8A0A945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2608" y="8107680"/>
            <a:ext cx="1170463" cy="907578"/>
          </a:xfrm>
          <a:prstGeom prst="rect">
            <a:avLst/>
          </a:prstGeom>
        </p:spPr>
      </p:pic>
    </p:spTree>
    <p:extLst>
      <p:ext uri="{BB962C8B-B14F-4D97-AF65-F5344CB8AC3E}">
        <p14:creationId xmlns:p14="http://schemas.microsoft.com/office/powerpoint/2010/main" val="240861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160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Thomas Price</dc:creator>
  <cp:lastModifiedBy>A. Thomas Price</cp:lastModifiedBy>
  <cp:revision>5</cp:revision>
  <dcterms:created xsi:type="dcterms:W3CDTF">2025-03-20T21:33:41Z</dcterms:created>
  <dcterms:modified xsi:type="dcterms:W3CDTF">2025-03-20T22:07:24Z</dcterms:modified>
</cp:coreProperties>
</file>