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8601" y="1"/>
            <a:ext cx="77723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Gift Plantation Broker Open House - Thursday 11-1</a:t>
            </a:r>
          </a:p>
          <a:p>
            <a:pPr algn="ctr"/>
            <a:r>
              <a:rPr lang="en-US" sz="1800" i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Lunch Provided By Fairway Mortgage ~ $50 Gift Card Giveaway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7400" y="930058"/>
            <a:ext cx="4114800" cy="27431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7400" y="5854813"/>
            <a:ext cx="4114800" cy="230428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5" name="Rectangle 24"/>
          <p:cNvSpPr/>
          <p:nvPr/>
        </p:nvSpPr>
        <p:spPr>
          <a:xfrm>
            <a:off x="0" y="3841315"/>
            <a:ext cx="8229600" cy="16773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3890 Sweetbriar Court</a:t>
            </a: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MLS# 20022245 | $875,000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 Bedrooms | 2 Baths | 4,274 Square Feet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Anthony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Carlomany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336-813-5637 | acarlomany@mattoneillteam.com</a:t>
            </a: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Matt O'Neill Real Estate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76D896-604F-4CEC-8D3B-268B75D98911}"/>
              </a:ext>
            </a:extLst>
          </p:cNvPr>
          <p:cNvSpPr/>
          <p:nvPr/>
        </p:nvSpPr>
        <p:spPr>
          <a:xfrm>
            <a:off x="228600" y="8327157"/>
            <a:ext cx="7772400" cy="16773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3907 Plantation Lakes Drive</a:t>
            </a: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MLS# 20003538 | $895,200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 Bedrooms | 3½ Baths | 2,984 Square Feet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Jonathan Bianco</a:t>
            </a: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843-906-5122 | jjbianco1267@gmail.com</a:t>
            </a: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Carolina Elite Real Estate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A5CE1B-557F-438A-BD3D-3E5380A5BC7E}"/>
              </a:ext>
            </a:extLst>
          </p:cNvPr>
          <p:cNvCxnSpPr>
            <a:cxnSpLocks/>
          </p:cNvCxnSpPr>
          <p:nvPr/>
        </p:nvCxnSpPr>
        <p:spPr>
          <a:xfrm>
            <a:off x="457200" y="5686755"/>
            <a:ext cx="731520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C92861F-03F6-40F2-A057-E1436C62BCCA}"/>
              </a:ext>
            </a:extLst>
          </p:cNvPr>
          <p:cNvCxnSpPr>
            <a:cxnSpLocks/>
          </p:cNvCxnSpPr>
          <p:nvPr/>
        </p:nvCxnSpPr>
        <p:spPr>
          <a:xfrm>
            <a:off x="457200" y="762000"/>
            <a:ext cx="731520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C261BACE-FAF2-4632-9901-B92A18DD2A46}"/>
              </a:ext>
            </a:extLst>
          </p:cNvPr>
          <p:cNvSpPr/>
          <p:nvPr/>
        </p:nvSpPr>
        <p:spPr>
          <a:xfrm>
            <a:off x="228601" y="3273147"/>
            <a:ext cx="7772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Stop in </a:t>
            </a:r>
            <a:r>
              <a:rPr lang="en-US" b="1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for Lunch</a:t>
            </a:r>
            <a:endParaRPr lang="en-US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521801-809D-4DEC-B890-E8365B622E3F}"/>
              </a:ext>
            </a:extLst>
          </p:cNvPr>
          <p:cNvSpPr/>
          <p:nvPr/>
        </p:nvSpPr>
        <p:spPr>
          <a:xfrm>
            <a:off x="228600" y="5854813"/>
            <a:ext cx="7772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End with </a:t>
            </a:r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Dessert</a:t>
            </a:r>
            <a:endParaRPr lang="en-US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90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2020-09-01T19:03:13Z</dcterms:modified>
</cp:coreProperties>
</file>