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336" y="-4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9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4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9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2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7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D8DD-3152-40D7-BFBD-7438134073E7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E009-5A23-468F-9211-ADE54D5C1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9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llrehab.com/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gril.rehab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234194" y="5974168"/>
            <a:ext cx="7277737" cy="2382432"/>
          </a:xfrm>
          <a:prstGeom prst="roundRect">
            <a:avLst/>
          </a:prstGeom>
          <a:noFill/>
          <a:ln>
            <a:solidFill>
              <a:srgbClr val="E8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195" y="1879396"/>
            <a:ext cx="72777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According to the National Fire Protection Association:</a:t>
            </a:r>
            <a:br>
              <a:rPr lang="en-US" u="sng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n-US" i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From 2009-2013, fire departments responded to an average 8900 home fires involving grills. The leading causes of grill fires were a failure to clean! </a:t>
            </a:r>
          </a:p>
          <a:p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Grill Reha</a:t>
            </a:r>
            <a:r>
              <a:rPr lang="en-US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bs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unique grill cleaning process provides many benefits for grill owners including: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Removing harmful carcinogens and charred particles that can be passed on to food.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Professionally cleaning burners and interior parts to improve performance, prevent future corrosion, and prolong the life of your investment.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Removing stubborn grease deposits, drastically reducing the risk of a dangerous grease fire.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4194" y="8038352"/>
            <a:ext cx="7277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i="1" dirty="0">
                <a:solidFill>
                  <a:srgbClr val="E866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Ask about volume discounts for property management services with multiple grills.</a:t>
            </a:r>
            <a:endParaRPr lang="en-US" sz="2000" i="1" dirty="0">
              <a:solidFill>
                <a:srgbClr val="E86600"/>
              </a:solidFill>
              <a:effectLst/>
              <a:latin typeface="Adobe Heiti Std R" panose="020B0400000000000000" pitchFamily="34" charset="-128"/>
              <a:ea typeface="Adobe Heiti Std R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194" y="8590070"/>
            <a:ext cx="727773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imes New Roman" panose="02020603050405020304" pitchFamily="18" charset="0"/>
              </a:rPr>
              <a:t>Call/Email me today! </a:t>
            </a:r>
          </a:p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imes New Roman" panose="02020603050405020304" pitchFamily="18" charset="0"/>
              </a:rPr>
              <a:t>843.327.8190</a:t>
            </a:r>
            <a:endParaRPr lang="en-US" sz="1600" b="1" dirty="0">
              <a:effectLst/>
              <a:latin typeface="Adobe Heiti Std R" panose="020B0400000000000000" pitchFamily="34" charset="-128"/>
              <a:ea typeface="Adobe Heiti Std R" panose="020B0400000000000000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imes New Roman" panose="02020603050405020304" pitchFamily="18" charset="0"/>
                <a:hlinkClick r:id="rId2"/>
              </a:rPr>
              <a:t>grill.rehab@gmail.com</a:t>
            </a:r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  <a:cs typeface="Times New Roman" panose="02020603050405020304" pitchFamily="18" charset="0"/>
              </a:rPr>
              <a:t> | </a:t>
            </a:r>
            <a:r>
              <a:rPr lang="en-US" b="1" u="sng" dirty="0">
                <a:solidFill>
                  <a:srgbClr val="0000FF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imes New Roman" panose="02020603050405020304" pitchFamily="18" charset="0"/>
                <a:hlinkClick r:id="rId3"/>
              </a:rPr>
              <a:t>www.grillrehab.com</a:t>
            </a:r>
            <a:endParaRPr lang="en-US" sz="1600" b="1" dirty="0">
              <a:effectLst/>
              <a:latin typeface="Adobe Heiti Std R" panose="020B0400000000000000" pitchFamily="34" charset="-128"/>
              <a:ea typeface="Adobe Heiti Std R" panose="020B0400000000000000" pitchFamily="34" charset="-128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Adobe Heiti Std R" panose="020B0400000000000000" pitchFamily="34" charset="-128"/>
              <a:ea typeface="Adobe Heiti Std R" panose="020B0400000000000000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imes New Roman" panose="02020603050405020304" pitchFamily="18" charset="0"/>
              </a:rPr>
              <a:t>271 Alexandra Dr. #9 | Mt Pleasant, SC  29464</a:t>
            </a:r>
            <a:endParaRPr lang="en-US" sz="1200" dirty="0">
              <a:solidFill>
                <a:schemeClr val="bg1">
                  <a:lumMod val="75000"/>
                </a:schemeClr>
              </a:solidFill>
              <a:effectLst/>
              <a:latin typeface="Adobe Heiti Std R" panose="020B0400000000000000" pitchFamily="34" charset="-128"/>
              <a:ea typeface="Adobe Heiti Std R" panose="020B04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6106" y="92676"/>
            <a:ext cx="6713913" cy="1562100"/>
            <a:chOff x="77230" y="92676"/>
            <a:chExt cx="6713913" cy="1562100"/>
          </a:xfrm>
        </p:grpSpPr>
        <p:pic>
          <p:nvPicPr>
            <p:cNvPr id="9" name="Picture 8" descr="C:\Users\maycock\Downloads\Grill Rehab\Pics\File_000.jpe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230" y="92676"/>
              <a:ext cx="2028190" cy="1562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0" name="Group 19"/>
            <p:cNvGrpSpPr/>
            <p:nvPr/>
          </p:nvGrpSpPr>
          <p:grpSpPr>
            <a:xfrm>
              <a:off x="2744842" y="408341"/>
              <a:ext cx="4046301" cy="930770"/>
              <a:chOff x="2744842" y="373773"/>
              <a:chExt cx="4046301" cy="930770"/>
            </a:xfrm>
          </p:grpSpPr>
          <p:pic>
            <p:nvPicPr>
              <p:cNvPr id="7" name="Picture 6" descr="C:\Users\maycock\Downloads\Grill Rehab\Logo Files\Grill Rehab logo Long.jpg"/>
              <p:cNvPicPr/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12192" y="373773"/>
                <a:ext cx="3911600" cy="596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744842" y="996766"/>
                <a:ext cx="404630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>
                    <a:solidFill>
                      <a:srgbClr val="E86600"/>
                    </a:solidFill>
                    <a:latin typeface="Adobe Heiti Std R" panose="020B0400000000000000" pitchFamily="34" charset="-128"/>
                    <a:ea typeface="Adobe Heiti Std R" panose="020B0400000000000000" pitchFamily="34" charset="-128"/>
                  </a:rPr>
                  <a:t>Locally owned and operated by Morgan </a:t>
                </a:r>
                <a:r>
                  <a:rPr lang="en-US" sz="1400" i="1" dirty="0" err="1">
                    <a:solidFill>
                      <a:srgbClr val="E86600"/>
                    </a:solidFill>
                    <a:latin typeface="Adobe Heiti Std R" panose="020B0400000000000000" pitchFamily="34" charset="-128"/>
                    <a:ea typeface="Adobe Heiti Std R" panose="020B0400000000000000" pitchFamily="34" charset="-128"/>
                  </a:rPr>
                  <a:t>Aycock</a:t>
                </a:r>
                <a:endParaRPr lang="en-US" sz="1400" i="1" dirty="0">
                  <a:solidFill>
                    <a:srgbClr val="E866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45621" y="6010899"/>
            <a:ext cx="6454882" cy="1966499"/>
            <a:chOff x="780240" y="5756899"/>
            <a:chExt cx="6454882" cy="1966499"/>
          </a:xfrm>
        </p:grpSpPr>
        <p:sp>
          <p:nvSpPr>
            <p:cNvPr id="16" name="Rectangle 15"/>
            <p:cNvSpPr/>
            <p:nvPr/>
          </p:nvSpPr>
          <p:spPr>
            <a:xfrm>
              <a:off x="1385646" y="5756899"/>
              <a:ext cx="9492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E86600"/>
                  </a:solidFill>
                  <a:latin typeface="Tahoma" panose="020B060403050404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Before</a:t>
              </a:r>
              <a:endParaRPr lang="en-US" dirty="0">
                <a:solidFill>
                  <a:srgbClr val="E866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73076" y="5756899"/>
              <a:ext cx="7649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E86600"/>
                  </a:solidFill>
                  <a:latin typeface="Tahoma" panose="020B060403050404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After</a:t>
              </a:r>
              <a:endParaRPr lang="en-US" dirty="0">
                <a:solidFill>
                  <a:srgbClr val="E866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983" y="6104044"/>
              <a:ext cx="2159139" cy="16193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40" y="6103315"/>
              <a:ext cx="2160110" cy="162008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 rot="10800000">
            <a:off x="1354972" y="309308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24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Adobe Heiti Std R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5</cp:revision>
  <dcterms:created xsi:type="dcterms:W3CDTF">2017-03-08T19:15:26Z</dcterms:created>
  <dcterms:modified xsi:type="dcterms:W3CDTF">2017-03-09T18:56:11Z</dcterms:modified>
</cp:coreProperties>
</file>