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mailto:laurenismyrealtor@gmail.com" TargetMode="External"/><Relationship Id="rId7" Type="http://schemas.openxmlformats.org/officeDocument/2006/relationships/image" Target="../media/image4.jpg"/><Relationship Id="rId12" Type="http://schemas.openxmlformats.org/officeDocument/2006/relationships/image" Target="../media/image9.jpeg"/><Relationship Id="rId17" Type="http://schemas.openxmlformats.org/officeDocument/2006/relationships/hyperlink" Target="mailto:jill@agentownedrealty.com" TargetMode="External"/><Relationship Id="rId2" Type="http://schemas.openxmlformats.org/officeDocument/2006/relationships/image" Target="../media/image1.jpg"/><Relationship Id="rId16" Type="http://schemas.openxmlformats.org/officeDocument/2006/relationships/hyperlink" Target="mailto:stan.huff@agentowned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http://www.laurenzurilla.com/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2555"/>
            <a:ext cx="3809702" cy="25498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12"/>
          <p:cNvSpPr/>
          <p:nvPr/>
        </p:nvSpPr>
        <p:spPr>
          <a:xfrm>
            <a:off x="-9094" y="8888849"/>
            <a:ext cx="38083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Georgia" panose="02040502050405020303" pitchFamily="18" charset="0"/>
              </a:rPr>
              <a:t>Lauren </a:t>
            </a:r>
            <a:r>
              <a:rPr lang="en-US" sz="1400" b="1" dirty="0" err="1">
                <a:latin typeface="Georgia" panose="02040502050405020303" pitchFamily="18" charset="0"/>
              </a:rPr>
              <a:t>Zurilla</a:t>
            </a:r>
            <a:br>
              <a:rPr lang="en-US" sz="1400" b="1" dirty="0">
                <a:latin typeface="Georgia" panose="02040502050405020303" pitchFamily="18" charset="0"/>
              </a:rPr>
            </a:br>
            <a:r>
              <a:rPr lang="en-US" sz="1400" dirty="0">
                <a:latin typeface="Georgia" panose="02040502050405020303" pitchFamily="18" charset="0"/>
              </a:rPr>
              <a:t>(843) 991-9149</a:t>
            </a:r>
          </a:p>
          <a:p>
            <a:r>
              <a:rPr lang="en-US" sz="1400" dirty="0">
                <a:latin typeface="Georgia" panose="02040502050405020303" pitchFamily="18" charset="0"/>
                <a:hlinkClick r:id="rId3"/>
              </a:rPr>
              <a:t>laurenismyrealtor@gmail.com</a:t>
            </a:r>
            <a:r>
              <a:rPr lang="en-US" sz="1400" dirty="0">
                <a:latin typeface="Georgia" panose="02040502050405020303" pitchFamily="18" charset="0"/>
              </a:rPr>
              <a:t> </a:t>
            </a:r>
          </a:p>
          <a:p>
            <a:r>
              <a:rPr lang="en-US" sz="1400" dirty="0">
                <a:latin typeface="Georgia" panose="02040502050405020303" pitchFamily="18" charset="0"/>
                <a:hlinkClick r:id="rId4"/>
              </a:rPr>
              <a:t>www.LaurenZurilla.com</a:t>
            </a:r>
            <a:r>
              <a:rPr lang="en-US" sz="1400" dirty="0">
                <a:latin typeface="Georgia" panose="02040502050405020303" pitchFamily="18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581400" y="8679227"/>
            <a:ext cx="1352870" cy="901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20117" y="9163888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3447730" y="7618677"/>
            <a:ext cx="24384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824 Johnnie </a:t>
            </a:r>
            <a:r>
              <a:rPr lang="en-US" sz="900" dirty="0" err="1">
                <a:latin typeface="Georgia" panose="02040502050405020303" pitchFamily="18" charset="0"/>
              </a:rPr>
              <a:t>Dodds</a:t>
            </a:r>
            <a:r>
              <a:rPr lang="en-US" sz="900" dirty="0">
                <a:latin typeface="Georgia" panose="02040502050405020303" pitchFamily="18" charset="0"/>
              </a:rPr>
              <a:t> Blvd</a:t>
            </a:r>
          </a:p>
          <a:p>
            <a:pPr algn="ctr"/>
            <a:r>
              <a:rPr lang="en-US" sz="900" dirty="0">
                <a:latin typeface="Georgia" panose="02040502050405020303" pitchFamily="18" charset="0"/>
              </a:rPr>
              <a:t>Mt Pleasant 29464</a:t>
            </a:r>
          </a:p>
        </p:txBody>
      </p:sp>
      <p:sp>
        <p:nvSpPr>
          <p:cNvPr id="5" name="Rectangle 4"/>
          <p:cNvSpPr/>
          <p:nvPr/>
        </p:nvSpPr>
        <p:spPr>
          <a:xfrm>
            <a:off x="-9776" y="4319623"/>
            <a:ext cx="3791739" cy="106182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700" dirty="0">
                <a:latin typeface="Georgia" panose="02040502050405020303" pitchFamily="18" charset="0"/>
              </a:rPr>
              <a:t>1520 Faith Street</a:t>
            </a:r>
          </a:p>
          <a:p>
            <a:pPr algn="ctr"/>
            <a:r>
              <a:rPr lang="en-US" sz="1800" dirty="0">
                <a:latin typeface="Georgia" panose="02040502050405020303" pitchFamily="18" charset="0"/>
              </a:rPr>
              <a:t>MLS# 18017656</a:t>
            </a:r>
          </a:p>
          <a:p>
            <a:pPr algn="ctr"/>
            <a:r>
              <a:rPr lang="en-US" sz="1800" dirty="0">
                <a:latin typeface="Georgia" panose="02040502050405020303" pitchFamily="18" charset="0"/>
              </a:rPr>
              <a:t>$635,000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263D39-BD4B-4019-8FE9-641EEA835D7A}"/>
              </a:ext>
            </a:extLst>
          </p:cNvPr>
          <p:cNvSpPr/>
          <p:nvPr/>
        </p:nvSpPr>
        <p:spPr>
          <a:xfrm>
            <a:off x="-9776" y="0"/>
            <a:ext cx="7791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Hamlin Plantation Open Houses</a:t>
            </a:r>
          </a:p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Tuesday 7/24 ~ 12-2 pm ~ Drinks and snacks!</a:t>
            </a:r>
            <a:endParaRPr lang="en-US" sz="1800" b="1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6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Visit both houses </a:t>
            </a:r>
            <a:r>
              <a:rPr lang="en-US" sz="1600" i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and leave </a:t>
            </a:r>
            <a:r>
              <a:rPr lang="en-US" sz="16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your card to be entered in a $50 gift card drawing</a:t>
            </a:r>
            <a:endParaRPr lang="en-US" i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151FFF6-111B-495F-9ECB-52720458B7E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478" y="1372555"/>
            <a:ext cx="3798141" cy="25498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EE29E860-29FF-4865-89DD-EC63E29BF356}"/>
              </a:ext>
            </a:extLst>
          </p:cNvPr>
          <p:cNvSpPr/>
          <p:nvPr/>
        </p:nvSpPr>
        <p:spPr>
          <a:xfrm>
            <a:off x="3990438" y="4320185"/>
            <a:ext cx="3791738" cy="106070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700" dirty="0">
                <a:latin typeface="Georgia" panose="02040502050405020303" pitchFamily="18" charset="0"/>
              </a:rPr>
              <a:t>1453 Clancy Road</a:t>
            </a:r>
          </a:p>
          <a:p>
            <a:pPr algn="ctr"/>
            <a:r>
              <a:rPr lang="en-US" sz="1800" dirty="0">
                <a:latin typeface="Georgia" panose="02040502050405020303" pitchFamily="18" charset="0"/>
              </a:rPr>
              <a:t>MLS# 18017670</a:t>
            </a:r>
          </a:p>
          <a:p>
            <a:pPr algn="ctr"/>
            <a:r>
              <a:rPr lang="en-US" sz="1800" dirty="0">
                <a:latin typeface="Georgia" panose="02040502050405020303" pitchFamily="18" charset="0"/>
              </a:rPr>
              <a:t>$525,000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4DBCF89-6B79-47D4-8683-62A38255CBCA}"/>
              </a:ext>
            </a:extLst>
          </p:cNvPr>
          <p:cNvGrpSpPr/>
          <p:nvPr/>
        </p:nvGrpSpPr>
        <p:grpSpPr>
          <a:xfrm>
            <a:off x="98768" y="5913413"/>
            <a:ext cx="7574864" cy="2696979"/>
            <a:chOff x="121582" y="5913413"/>
            <a:chExt cx="7574864" cy="2696979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A11CA703-FC7E-45A8-9714-39DDC3019F18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582" y="7421672"/>
              <a:ext cx="1737360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93175760-BBBA-42C9-B195-0D14FBF11879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582" y="5913413"/>
              <a:ext cx="1737360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91F61081-0A50-4E3A-9B31-F5045BCFC3C0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7417" y="7421672"/>
              <a:ext cx="1737360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CB5CF93E-D79D-47DA-9EA3-98B07592D7EA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7417" y="5913413"/>
              <a:ext cx="1737360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9B3100B6-4C4D-4989-AAAE-8304DFDF39F1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9086" y="5913413"/>
              <a:ext cx="1737360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44D65B12-93CF-4DCA-9BB8-1B59A184813A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3252" y="5913413"/>
              <a:ext cx="1737360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B84E2FFD-3AF4-4653-AADF-D984F2CC1FE8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3252" y="7421672"/>
              <a:ext cx="1737360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B07E10ED-C73E-4D94-B548-2E1C628614EC}"/>
                </a:ext>
              </a:extLst>
            </p:cNvPr>
            <p:cNvPicPr preferRelativeResize="0">
              <a:picLocks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9086" y="7421672"/>
              <a:ext cx="1737360" cy="118872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01BA4F03-28EF-4B39-81A7-9DDE0CF8C55D}"/>
              </a:ext>
            </a:extLst>
          </p:cNvPr>
          <p:cNvSpPr/>
          <p:nvPr/>
        </p:nvSpPr>
        <p:spPr>
          <a:xfrm>
            <a:off x="4114511" y="8888849"/>
            <a:ext cx="366766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latin typeface="Georgia" panose="02040502050405020303" pitchFamily="18" charset="0"/>
              </a:rPr>
              <a:t>Stan Huff &amp; Jill Marcacci</a:t>
            </a:r>
            <a:br>
              <a:rPr lang="en-US" sz="1400" b="1" dirty="0">
                <a:latin typeface="Georgia" panose="02040502050405020303" pitchFamily="18" charset="0"/>
              </a:rPr>
            </a:br>
            <a:r>
              <a:rPr lang="en-US" sz="1400" dirty="0">
                <a:latin typeface="Georgia" panose="02040502050405020303" pitchFamily="18" charset="0"/>
              </a:rPr>
              <a:t>Stan (843) 670-2835</a:t>
            </a:r>
          </a:p>
          <a:p>
            <a:pPr algn="r"/>
            <a:r>
              <a:rPr lang="en-US" sz="1400" dirty="0">
                <a:latin typeface="Georgia" panose="02040502050405020303" pitchFamily="18" charset="0"/>
              </a:rPr>
              <a:t>Jill (843) 297-5590</a:t>
            </a:r>
          </a:p>
          <a:p>
            <a:pPr algn="r"/>
            <a:r>
              <a:rPr lang="en-US" sz="1400" dirty="0">
                <a:latin typeface="Georgia" panose="02040502050405020303" pitchFamily="18" charset="0"/>
                <a:hlinkClick r:id="rId16"/>
              </a:rPr>
              <a:t>stan.huff@agentowned.com</a:t>
            </a:r>
            <a:endParaRPr lang="en-US" sz="1400" dirty="0">
              <a:latin typeface="Georgia" panose="02040502050405020303" pitchFamily="18" charset="0"/>
            </a:endParaRPr>
          </a:p>
          <a:p>
            <a:pPr algn="r"/>
            <a:r>
              <a:rPr lang="en-US" sz="1400" dirty="0">
                <a:latin typeface="Georgia" panose="02040502050405020303" pitchFamily="18" charset="0"/>
                <a:hlinkClick r:id="rId17"/>
              </a:rPr>
              <a:t>jill@agentownedrealty.com</a:t>
            </a:r>
            <a:r>
              <a:rPr lang="en-US" sz="1400" dirty="0">
                <a:latin typeface="Georgia" panose="0204050205040502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64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42</cp:revision>
  <dcterms:created xsi:type="dcterms:W3CDTF">2006-08-16T00:00:00Z</dcterms:created>
  <dcterms:modified xsi:type="dcterms:W3CDTF">2018-07-23T16:21:18Z</dcterms:modified>
</cp:coreProperties>
</file>