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752559"/>
            <a:ext cx="2514600" cy="16642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-9775" y="3538110"/>
            <a:ext cx="2519488" cy="206210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600" b="1" dirty="0">
                <a:latin typeface="Futura Lt BT" panose="020B0402020204020303" pitchFamily="34" charset="0"/>
              </a:rPr>
              <a:t>1433 Lagoon Park Circle</a:t>
            </a:r>
          </a:p>
          <a:p>
            <a:pPr algn="ctr"/>
            <a:r>
              <a:rPr lang="en-US" sz="1400" dirty="0">
                <a:latin typeface="Futura Lt BT" panose="020B0402020204020303" pitchFamily="34" charset="0"/>
              </a:rPr>
              <a:t>MLS#19023327</a:t>
            </a:r>
          </a:p>
          <a:p>
            <a:pPr algn="ctr"/>
            <a:r>
              <a:rPr lang="en-US" sz="1400" dirty="0">
                <a:latin typeface="Futura Lt BT" panose="020B0402020204020303" pitchFamily="34" charset="0"/>
              </a:rPr>
              <a:t>$825,000</a:t>
            </a:r>
          </a:p>
          <a:p>
            <a:pPr algn="ctr"/>
            <a:endParaRPr lang="en-US" sz="1400" dirty="0">
              <a:latin typeface="Futura Lt BT" panose="020B0402020204020303" pitchFamily="34" charset="0"/>
            </a:endParaRPr>
          </a:p>
          <a:p>
            <a:pPr algn="ctr"/>
            <a:r>
              <a:rPr lang="en-US" sz="1400" dirty="0">
                <a:latin typeface="Futura Lt BT" panose="020B0402020204020303" pitchFamily="34" charset="0"/>
              </a:rPr>
              <a:t>Kathy Coulthard </a:t>
            </a:r>
          </a:p>
          <a:p>
            <a:pPr algn="ctr"/>
            <a:r>
              <a:rPr lang="en-US" sz="1400" dirty="0">
                <a:latin typeface="Futura Lt BT" panose="020B0402020204020303" pitchFamily="34" charset="0"/>
              </a:rPr>
              <a:t>Keller Williams </a:t>
            </a:r>
          </a:p>
          <a:p>
            <a:pPr algn="ctr"/>
            <a:r>
              <a:rPr lang="en-US" sz="1400" dirty="0">
                <a:latin typeface="Futura Lt BT" panose="020B0402020204020303" pitchFamily="34" charset="0"/>
              </a:rPr>
              <a:t>843.670.9923</a:t>
            </a:r>
          </a:p>
          <a:p>
            <a:pPr algn="ctr"/>
            <a:endParaRPr lang="en-US" sz="1400" dirty="0">
              <a:latin typeface="Futura Lt BT" panose="020B0402020204020303" pitchFamily="34" charset="0"/>
            </a:endParaRPr>
          </a:p>
          <a:p>
            <a:pPr algn="ctr"/>
            <a:r>
              <a:rPr lang="nb-NO" sz="1400" i="1" dirty="0">
                <a:solidFill>
                  <a:srgbClr val="C00000"/>
                </a:solidFill>
                <a:latin typeface="Futura Lt BT" panose="020B0402020204020303" pitchFamily="34" charset="0"/>
              </a:rPr>
              <a:t>Drawing for Fall Gift Basket</a:t>
            </a:r>
            <a:endParaRPr lang="en-US" sz="1400" i="1" dirty="0">
              <a:solidFill>
                <a:srgbClr val="C00000"/>
              </a:solidFill>
              <a:latin typeface="Futura Lt BT" panose="020B0402020204020303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7263D39-BD4B-4019-8FE9-641EEA835D7A}"/>
              </a:ext>
            </a:extLst>
          </p:cNvPr>
          <p:cNvSpPr/>
          <p:nvPr/>
        </p:nvSpPr>
        <p:spPr>
          <a:xfrm>
            <a:off x="-9776" y="0"/>
            <a:ext cx="779195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C00000"/>
                </a:solidFill>
                <a:latin typeface="Futura Md BT" panose="020B0602020204020303" pitchFamily="34" charset="0"/>
              </a:rPr>
              <a:t>Hamlin Plantation Broker Open Houses</a:t>
            </a:r>
          </a:p>
          <a:p>
            <a:pPr algn="ctr"/>
            <a:r>
              <a:rPr lang="en-US" sz="2400" dirty="0">
                <a:latin typeface="Futura Lt BT" panose="020B0402020204020303" pitchFamily="34" charset="0"/>
              </a:rPr>
              <a:t>Thursday, September 19th, 2019</a:t>
            </a:r>
          </a:p>
          <a:p>
            <a:pPr algn="ctr"/>
            <a:r>
              <a:rPr lang="en-US" sz="2400" dirty="0">
                <a:latin typeface="Futura Lt BT" panose="020B0402020204020303" pitchFamily="34" charset="0"/>
              </a:rPr>
              <a:t>11am-1pm </a:t>
            </a:r>
          </a:p>
          <a:p>
            <a:pPr algn="ctr"/>
            <a:r>
              <a:rPr lang="en-US" sz="1600" i="1" dirty="0">
                <a:latin typeface="Futura Lt BT" panose="020B0402020204020303" pitchFamily="34" charset="0"/>
              </a:rPr>
              <a:t>Leave your business </a:t>
            </a:r>
            <a:r>
              <a:rPr lang="en-US" sz="1600" i="1">
                <a:latin typeface="Futura Lt BT" panose="020B0402020204020303" pitchFamily="34" charset="0"/>
              </a:rPr>
              <a:t>card to </a:t>
            </a:r>
            <a:r>
              <a:rPr lang="en-US" sz="1600" i="1" dirty="0">
                <a:latin typeface="Futura Lt BT" panose="020B0402020204020303" pitchFamily="34" charset="0"/>
              </a:rPr>
              <a:t>qualify for drawings</a:t>
            </a:r>
            <a:endParaRPr lang="en-US" sz="2400" i="1" dirty="0">
              <a:latin typeface="Futura Lt BT" panose="020B0402020204020303" pitchFamily="34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151FFF6-111B-495F-9ECB-52720458B7EA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28900" y="1752559"/>
            <a:ext cx="2514600" cy="16642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EE29E860-29FF-4865-89DD-EC63E29BF356}"/>
              </a:ext>
            </a:extLst>
          </p:cNvPr>
          <p:cNvSpPr/>
          <p:nvPr/>
        </p:nvSpPr>
        <p:spPr>
          <a:xfrm>
            <a:off x="5262688" y="3538110"/>
            <a:ext cx="2519488" cy="206210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600" b="1" dirty="0">
                <a:latin typeface="Futura Lt BT" panose="020B0402020204020303" pitchFamily="34" charset="0"/>
              </a:rPr>
              <a:t>3030 Monhegan Way</a:t>
            </a:r>
          </a:p>
          <a:p>
            <a:pPr algn="ctr"/>
            <a:r>
              <a:rPr lang="en-US" sz="1400" dirty="0">
                <a:latin typeface="Futura Lt BT" panose="020B0402020204020303" pitchFamily="34" charset="0"/>
              </a:rPr>
              <a:t>MLS#19003719</a:t>
            </a:r>
          </a:p>
          <a:p>
            <a:pPr algn="ctr"/>
            <a:r>
              <a:rPr lang="en-US" sz="1400" dirty="0">
                <a:latin typeface="Futura Lt BT" panose="020B0402020204020303" pitchFamily="34" charset="0"/>
              </a:rPr>
              <a:t>$540,000</a:t>
            </a:r>
          </a:p>
          <a:p>
            <a:pPr algn="ctr"/>
            <a:endParaRPr lang="en-US" sz="1400" dirty="0">
              <a:latin typeface="Futura Lt BT" panose="020B0402020204020303" pitchFamily="34" charset="0"/>
            </a:endParaRPr>
          </a:p>
          <a:p>
            <a:pPr algn="ctr"/>
            <a:r>
              <a:rPr lang="en-US" sz="1400" dirty="0">
                <a:latin typeface="Futura Lt BT" panose="020B0402020204020303" pitchFamily="34" charset="0"/>
              </a:rPr>
              <a:t>Laurel Cockfield</a:t>
            </a:r>
          </a:p>
          <a:p>
            <a:pPr algn="ctr"/>
            <a:r>
              <a:rPr lang="en-US" sz="1400" dirty="0">
                <a:latin typeface="Futura Lt BT" panose="020B0402020204020303" pitchFamily="34" charset="0"/>
              </a:rPr>
              <a:t>Carolina One Real Estate </a:t>
            </a:r>
          </a:p>
          <a:p>
            <a:pPr algn="ctr"/>
            <a:r>
              <a:rPr lang="en-US" sz="1400" dirty="0">
                <a:latin typeface="Futura Lt BT" panose="020B0402020204020303" pitchFamily="34" charset="0"/>
              </a:rPr>
              <a:t>843.817.2021</a:t>
            </a:r>
          </a:p>
          <a:p>
            <a:pPr algn="ctr"/>
            <a:endParaRPr lang="en-US" sz="1400" dirty="0">
              <a:latin typeface="Futura Lt BT" panose="020B0402020204020303" pitchFamily="34" charset="0"/>
            </a:endParaRPr>
          </a:p>
          <a:p>
            <a:pPr algn="ctr"/>
            <a:r>
              <a:rPr lang="en-US" sz="1400" i="1" dirty="0">
                <a:solidFill>
                  <a:srgbClr val="C00000"/>
                </a:solidFill>
                <a:latin typeface="Futura Lt BT" panose="020B0402020204020303" pitchFamily="34" charset="0"/>
              </a:rPr>
              <a:t>Drawing for Gift card! 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7466F931-90A6-4B54-A82B-32F1B3A9EDC7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57800" y="1752559"/>
            <a:ext cx="2514600" cy="16642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992974D5-EF27-4259-A9AA-28EBB3182F3E}"/>
              </a:ext>
            </a:extLst>
          </p:cNvPr>
          <p:cNvSpPr/>
          <p:nvPr/>
        </p:nvSpPr>
        <p:spPr>
          <a:xfrm>
            <a:off x="2626457" y="3538110"/>
            <a:ext cx="2519488" cy="227754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600" b="1" dirty="0">
                <a:latin typeface="Futura Lt BT" panose="020B0402020204020303" pitchFamily="34" charset="0"/>
              </a:rPr>
              <a:t>2028 Amenity Park Drive</a:t>
            </a:r>
          </a:p>
          <a:p>
            <a:pPr algn="ctr"/>
            <a:r>
              <a:rPr lang="en-US" sz="1400" dirty="0">
                <a:latin typeface="Futura Lt BT" panose="020B0402020204020303" pitchFamily="34" charset="0"/>
              </a:rPr>
              <a:t>MLS#19019839</a:t>
            </a:r>
          </a:p>
          <a:p>
            <a:pPr algn="ctr"/>
            <a:r>
              <a:rPr lang="en-US" sz="1400" dirty="0">
                <a:latin typeface="Futura Lt BT" panose="020B0402020204020303" pitchFamily="34" charset="0"/>
              </a:rPr>
              <a:t>$595,000</a:t>
            </a:r>
          </a:p>
          <a:p>
            <a:pPr algn="ctr"/>
            <a:endParaRPr lang="en-US" sz="1400" dirty="0">
              <a:latin typeface="Futura Lt BT" panose="020B0402020204020303" pitchFamily="34" charset="0"/>
            </a:endParaRPr>
          </a:p>
          <a:p>
            <a:pPr algn="ctr"/>
            <a:r>
              <a:rPr lang="en-US" sz="1400" dirty="0" err="1">
                <a:latin typeface="Futura Lt BT" panose="020B0402020204020303" pitchFamily="34" charset="0"/>
              </a:rPr>
              <a:t>Brantlee</a:t>
            </a:r>
            <a:r>
              <a:rPr lang="en-US" sz="1400" dirty="0">
                <a:latin typeface="Futura Lt BT" panose="020B0402020204020303" pitchFamily="34" charset="0"/>
              </a:rPr>
              <a:t> de Brux </a:t>
            </a:r>
          </a:p>
          <a:p>
            <a:pPr algn="ctr"/>
            <a:r>
              <a:rPr lang="en-US" sz="1400" dirty="0">
                <a:latin typeface="Futura Lt BT" panose="020B0402020204020303" pitchFamily="34" charset="0"/>
              </a:rPr>
              <a:t>Carolina One Real Estate </a:t>
            </a:r>
          </a:p>
          <a:p>
            <a:pPr algn="ctr"/>
            <a:r>
              <a:rPr lang="en-US" sz="1400" dirty="0">
                <a:latin typeface="Futura Lt BT" panose="020B0402020204020303" pitchFamily="34" charset="0"/>
              </a:rPr>
              <a:t>843.697.9516</a:t>
            </a:r>
          </a:p>
          <a:p>
            <a:pPr algn="ctr"/>
            <a:endParaRPr lang="en-US" sz="1400" dirty="0">
              <a:latin typeface="Futura Lt BT" panose="020B0402020204020303" pitchFamily="34" charset="0"/>
            </a:endParaRPr>
          </a:p>
          <a:p>
            <a:pPr algn="ctr"/>
            <a:r>
              <a:rPr lang="en-US" sz="1400" i="1" dirty="0">
                <a:solidFill>
                  <a:srgbClr val="C00000"/>
                </a:solidFill>
                <a:latin typeface="Futura Lt BT" panose="020B0402020204020303" pitchFamily="34" charset="0"/>
              </a:rPr>
              <a:t>Serving Lunch &amp; Drawing for Gift Card!</a:t>
            </a: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A468E423-64AF-4EAD-A322-9F7F51B85FEF}"/>
              </a:ext>
            </a:extLst>
          </p:cNvPr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6058343"/>
            <a:ext cx="2514600" cy="16642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id="{84A7E57B-9B9A-44F8-827F-594AAE9294B0}"/>
              </a:ext>
            </a:extLst>
          </p:cNvPr>
          <p:cNvSpPr/>
          <p:nvPr/>
        </p:nvSpPr>
        <p:spPr>
          <a:xfrm>
            <a:off x="-4311" y="7843897"/>
            <a:ext cx="2519488" cy="206210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600" b="1" dirty="0">
                <a:latin typeface="Futura Lt BT" panose="020B0402020204020303" pitchFamily="34" charset="0"/>
              </a:rPr>
              <a:t>3132 Treadwell Street</a:t>
            </a:r>
          </a:p>
          <a:p>
            <a:pPr algn="ctr"/>
            <a:r>
              <a:rPr lang="en-US" sz="1400" dirty="0">
                <a:latin typeface="Futura Lt BT" panose="020B0402020204020303" pitchFamily="34" charset="0"/>
              </a:rPr>
              <a:t>MLS# 19009404</a:t>
            </a:r>
          </a:p>
          <a:p>
            <a:pPr algn="ctr"/>
            <a:r>
              <a:rPr lang="en-US" sz="1400" dirty="0">
                <a:latin typeface="Futura Lt BT" panose="020B0402020204020303" pitchFamily="34" charset="0"/>
              </a:rPr>
              <a:t>$469,000</a:t>
            </a:r>
          </a:p>
          <a:p>
            <a:pPr algn="ctr"/>
            <a:endParaRPr lang="en-US" sz="1400" dirty="0">
              <a:latin typeface="Futura Lt BT" panose="020B0402020204020303" pitchFamily="34" charset="0"/>
            </a:endParaRPr>
          </a:p>
          <a:p>
            <a:pPr algn="ctr"/>
            <a:r>
              <a:rPr lang="en-US" sz="1400" dirty="0">
                <a:latin typeface="Futura Lt BT" panose="020B0402020204020303" pitchFamily="34" charset="0"/>
              </a:rPr>
              <a:t>Lora Goolsby</a:t>
            </a:r>
          </a:p>
          <a:p>
            <a:pPr algn="ctr"/>
            <a:r>
              <a:rPr lang="en-US" sz="1400" dirty="0">
                <a:latin typeface="Futura Lt BT" panose="020B0402020204020303" pitchFamily="34" charset="0"/>
              </a:rPr>
              <a:t>Carolina One Real Estate </a:t>
            </a:r>
          </a:p>
          <a:p>
            <a:pPr algn="ctr"/>
            <a:r>
              <a:rPr lang="en-US" sz="1400" dirty="0">
                <a:latin typeface="Futura Lt BT" panose="020B0402020204020303" pitchFamily="34" charset="0"/>
              </a:rPr>
              <a:t>843.478.0177</a:t>
            </a:r>
          </a:p>
          <a:p>
            <a:pPr algn="ctr"/>
            <a:endParaRPr lang="en-US" sz="1400" dirty="0">
              <a:latin typeface="Futura Lt BT" panose="020B0402020204020303" pitchFamily="34" charset="0"/>
            </a:endParaRPr>
          </a:p>
          <a:p>
            <a:pPr algn="ctr"/>
            <a:r>
              <a:rPr lang="en-US" sz="1400" i="1" dirty="0">
                <a:solidFill>
                  <a:srgbClr val="C00000"/>
                </a:solidFill>
                <a:latin typeface="Futura Lt BT" panose="020B0402020204020303" pitchFamily="34" charset="0"/>
              </a:rPr>
              <a:t>Serving Dessert! 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7AD97CE5-0EC7-41B7-9D2E-3BCDC31F09E5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28900" y="6058343"/>
            <a:ext cx="2514600" cy="16642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9C44CB64-D3CA-4763-BBFA-70CDC74CB9E2}"/>
              </a:ext>
            </a:extLst>
          </p:cNvPr>
          <p:cNvSpPr/>
          <p:nvPr/>
        </p:nvSpPr>
        <p:spPr>
          <a:xfrm>
            <a:off x="5268152" y="7843895"/>
            <a:ext cx="2519488" cy="206210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600" b="1" dirty="0">
                <a:latin typeface="Futura Lt BT" panose="020B0402020204020303" pitchFamily="34" charset="0"/>
              </a:rPr>
              <a:t>4241 Coolidge Street</a:t>
            </a:r>
          </a:p>
          <a:p>
            <a:pPr algn="ctr"/>
            <a:r>
              <a:rPr lang="en-US" sz="1400" dirty="0">
                <a:latin typeface="Futura Lt BT" panose="020B0402020204020303" pitchFamily="34" charset="0"/>
              </a:rPr>
              <a:t>MLS# 19025128</a:t>
            </a:r>
          </a:p>
          <a:p>
            <a:pPr algn="ctr"/>
            <a:r>
              <a:rPr lang="en-US" sz="1400" dirty="0">
                <a:latin typeface="Futura Lt BT" panose="020B0402020204020303" pitchFamily="34" charset="0"/>
              </a:rPr>
              <a:t>$639,500</a:t>
            </a:r>
          </a:p>
          <a:p>
            <a:pPr algn="ctr"/>
            <a:endParaRPr lang="en-US" sz="1400" dirty="0">
              <a:latin typeface="Futura Lt BT" panose="020B0402020204020303" pitchFamily="34" charset="0"/>
            </a:endParaRPr>
          </a:p>
          <a:p>
            <a:pPr algn="ctr"/>
            <a:r>
              <a:rPr lang="en-US" sz="1400" dirty="0" err="1">
                <a:latin typeface="Futura Lt BT" panose="020B0402020204020303" pitchFamily="34" charset="0"/>
              </a:rPr>
              <a:t>Lise</a:t>
            </a:r>
            <a:r>
              <a:rPr lang="en-US" sz="1400" dirty="0">
                <a:latin typeface="Futura Lt BT" panose="020B0402020204020303" pitchFamily="34" charset="0"/>
              </a:rPr>
              <a:t> Gulick</a:t>
            </a:r>
          </a:p>
          <a:p>
            <a:pPr algn="ctr"/>
            <a:r>
              <a:rPr lang="en-US" sz="1400" dirty="0">
                <a:latin typeface="Futura Lt BT" panose="020B0402020204020303" pitchFamily="34" charset="0"/>
              </a:rPr>
              <a:t>Carolina One Real Estate </a:t>
            </a:r>
          </a:p>
          <a:p>
            <a:pPr algn="ctr"/>
            <a:r>
              <a:rPr lang="en-US" sz="1400" dirty="0">
                <a:latin typeface="Futura Lt BT" panose="020B0402020204020303" pitchFamily="34" charset="0"/>
              </a:rPr>
              <a:t>843.998.1050</a:t>
            </a:r>
          </a:p>
          <a:p>
            <a:pPr algn="ctr"/>
            <a:endParaRPr lang="en-US" sz="1400" dirty="0">
              <a:latin typeface="Futura Lt BT" panose="020B0402020204020303" pitchFamily="34" charset="0"/>
            </a:endParaRPr>
          </a:p>
          <a:p>
            <a:pPr algn="ctr"/>
            <a:r>
              <a:rPr lang="en-US" sz="1400" i="1" dirty="0">
                <a:solidFill>
                  <a:srgbClr val="C00000"/>
                </a:solidFill>
                <a:latin typeface="Futura Lt BT" panose="020B0402020204020303" pitchFamily="34" charset="0"/>
              </a:rPr>
              <a:t>Serving Lunch! </a:t>
            </a: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AAAE3107-5AC4-431D-A96D-773DC5E0EA48}"/>
              </a:ext>
            </a:extLst>
          </p:cNvPr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57800" y="6058343"/>
            <a:ext cx="2514600" cy="16642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8" name="Rectangle 37">
            <a:extLst>
              <a:ext uri="{FF2B5EF4-FFF2-40B4-BE49-F238E27FC236}">
                <a16:creationId xmlns:a16="http://schemas.microsoft.com/office/drawing/2014/main" id="{C8724053-FFA2-43E3-9BD4-409F64D76C24}"/>
              </a:ext>
            </a:extLst>
          </p:cNvPr>
          <p:cNvSpPr/>
          <p:nvPr/>
        </p:nvSpPr>
        <p:spPr>
          <a:xfrm>
            <a:off x="2631921" y="7843896"/>
            <a:ext cx="2519488" cy="206210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600" b="1" dirty="0">
                <a:latin typeface="Futura Lt BT" panose="020B0402020204020303" pitchFamily="34" charset="0"/>
              </a:rPr>
              <a:t>4228 Coolidge Street</a:t>
            </a:r>
          </a:p>
          <a:p>
            <a:pPr algn="ctr"/>
            <a:r>
              <a:rPr lang="en-US" sz="1400" dirty="0">
                <a:latin typeface="Futura Lt BT" panose="020B0402020204020303" pitchFamily="34" charset="0"/>
              </a:rPr>
              <a:t>MLS# 19021861</a:t>
            </a:r>
          </a:p>
          <a:p>
            <a:pPr algn="ctr"/>
            <a:r>
              <a:rPr lang="en-US" sz="1400" dirty="0">
                <a:latin typeface="Futura Lt BT" panose="020B0402020204020303" pitchFamily="34" charset="0"/>
              </a:rPr>
              <a:t>$680,000</a:t>
            </a:r>
          </a:p>
          <a:p>
            <a:pPr algn="ctr"/>
            <a:endParaRPr lang="en-US" sz="1400" dirty="0">
              <a:latin typeface="Futura Lt BT" panose="020B0402020204020303" pitchFamily="34" charset="0"/>
            </a:endParaRPr>
          </a:p>
          <a:p>
            <a:pPr algn="ctr"/>
            <a:r>
              <a:rPr lang="en-US" sz="1400" dirty="0">
                <a:latin typeface="Futura Lt BT" panose="020B0402020204020303" pitchFamily="34" charset="0"/>
              </a:rPr>
              <a:t>Lauren Zurilla </a:t>
            </a:r>
          </a:p>
          <a:p>
            <a:pPr algn="ctr"/>
            <a:r>
              <a:rPr lang="en-US" sz="1400" dirty="0">
                <a:latin typeface="Futura Lt BT" panose="020B0402020204020303" pitchFamily="34" charset="0"/>
              </a:rPr>
              <a:t>Carolina One Real Estate</a:t>
            </a:r>
          </a:p>
          <a:p>
            <a:pPr algn="ctr"/>
            <a:r>
              <a:rPr lang="en-US" sz="1400" dirty="0">
                <a:latin typeface="Futura Lt BT" panose="020B0402020204020303" pitchFamily="34" charset="0"/>
              </a:rPr>
              <a:t>843.991.9149</a:t>
            </a:r>
          </a:p>
          <a:p>
            <a:pPr algn="ctr"/>
            <a:endParaRPr lang="en-US" sz="1400" dirty="0">
              <a:latin typeface="Futura Lt BT" panose="020B0402020204020303" pitchFamily="34" charset="0"/>
            </a:endParaRPr>
          </a:p>
          <a:p>
            <a:pPr algn="ctr"/>
            <a:r>
              <a:rPr lang="en-US" sz="1400" i="1" dirty="0">
                <a:solidFill>
                  <a:srgbClr val="C00000"/>
                </a:solidFill>
                <a:latin typeface="Futura Lt BT" panose="020B0402020204020303" pitchFamily="34" charset="0"/>
              </a:rPr>
              <a:t>Drawing for $50 Gift card!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7EF2F81-B33F-4E52-8924-815815B3B8DB}"/>
              </a:ext>
            </a:extLst>
          </p:cNvPr>
          <p:cNvCxnSpPr/>
          <p:nvPr/>
        </p:nvCxnSpPr>
        <p:spPr>
          <a:xfrm>
            <a:off x="1447800" y="5937000"/>
            <a:ext cx="487680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142</Words>
  <Application>Microsoft Office PowerPoint</Application>
  <PresentationFormat>Custom</PresentationFormat>
  <Paragraphs>58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Futura Lt BT</vt:lpstr>
      <vt:lpstr>Futura Md BT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47</cp:revision>
  <dcterms:created xsi:type="dcterms:W3CDTF">2006-08-16T00:00:00Z</dcterms:created>
  <dcterms:modified xsi:type="dcterms:W3CDTF">2019-09-18T10:19:38Z</dcterms:modified>
</cp:coreProperties>
</file>