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l="-50000" r="-5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9144000" cy="5105399"/>
          </a:xfrm>
        </p:spPr>
        <p:txBody>
          <a:bodyPr>
            <a:noAutofit/>
          </a:bodyPr>
          <a:lstStyle/>
          <a:p>
            <a:r>
              <a:rPr lang="en-US" sz="1500" dirty="0" err="1"/>
              <a:t>Hanlan</a:t>
            </a:r>
            <a:r>
              <a:rPr lang="en-US" sz="1500" dirty="0"/>
              <a:t> Group is seeking a few motivated and knowledgeable individuals to complete its Real Estate team. We are looking for experienced Residential and Commercial Realtors that are experts in the Charleston market. </a:t>
            </a:r>
            <a:r>
              <a:rPr lang="en-US" sz="1500" dirty="0" err="1"/>
              <a:t>Hanlan</a:t>
            </a:r>
            <a:r>
              <a:rPr lang="en-US" sz="1500" dirty="0"/>
              <a:t> Group is a full service Real Estate brokerage firm located in downtown Charleston. In addition to brokerage, its sister company </a:t>
            </a:r>
            <a:r>
              <a:rPr lang="en-US" sz="1500" dirty="0" err="1"/>
              <a:t>Hanlan</a:t>
            </a:r>
            <a:r>
              <a:rPr lang="en-US" sz="1500" dirty="0"/>
              <a:t> Consulting and Development offers development and consulting services, entitlements and corporate solutions, access to capital markets, Investment services, valuation and advisory, and appraisal</a:t>
            </a:r>
            <a:r>
              <a:rPr lang="en-US" sz="1500" dirty="0" smtClean="0"/>
              <a:t>.</a:t>
            </a:r>
            <a:r>
              <a:rPr lang="en-US" sz="1400" dirty="0" smtClean="0"/>
              <a:t/>
            </a:r>
            <a:br>
              <a:rPr lang="en-US" sz="1400" dirty="0" smtClean="0"/>
            </a:br>
            <a:r>
              <a:rPr lang="en-US" sz="1400" dirty="0" smtClean="0"/>
              <a:t/>
            </a:r>
            <a:br>
              <a:rPr lang="en-US" sz="1400" dirty="0" smtClean="0"/>
            </a:br>
            <a:r>
              <a:rPr lang="en-US" sz="1400" b="1" u="sng" dirty="0"/>
              <a:t>What we offer:</a:t>
            </a:r>
            <a:br>
              <a:rPr lang="en-US" sz="1400" b="1" u="sng" dirty="0"/>
            </a:br>
            <a:r>
              <a:rPr lang="en-US" sz="1400" dirty="0"/>
              <a:t>· A downtown Charleston office with parking</a:t>
            </a:r>
            <a:br>
              <a:rPr lang="en-US" sz="1400" dirty="0"/>
            </a:br>
            <a:r>
              <a:rPr lang="en-US" sz="1400" dirty="0"/>
              <a:t>· A non-competitive, fun, and friendly small office atmosphere</a:t>
            </a:r>
            <a:br>
              <a:rPr lang="en-US" sz="1400" dirty="0"/>
            </a:br>
            <a:r>
              <a:rPr lang="en-US" sz="1400" dirty="0"/>
              <a:t>· Lead generation </a:t>
            </a:r>
            <a:br>
              <a:rPr lang="en-US" sz="1400" dirty="0"/>
            </a:br>
            <a:r>
              <a:rPr lang="en-US" sz="1400" dirty="0"/>
              <a:t>· Money spent on advertising and branding</a:t>
            </a:r>
            <a:br>
              <a:rPr lang="en-US" sz="1400" dirty="0"/>
            </a:br>
            <a:r>
              <a:rPr lang="en-US" sz="1400" dirty="0"/>
              <a:t>· Competitive commission structure</a:t>
            </a:r>
            <a:br>
              <a:rPr lang="en-US" sz="1400" dirty="0"/>
            </a:br>
            <a:r>
              <a:rPr lang="en-US" sz="1400" dirty="0"/>
              <a:t>· Extensive office support and knowledge to assist you</a:t>
            </a:r>
            <a:br>
              <a:rPr lang="en-US" sz="1400" dirty="0"/>
            </a:br>
            <a:r>
              <a:rPr lang="en-US" sz="1400" dirty="0"/>
              <a:t>· Opportunity to work with a growing company that is actively developing projects and seeking investment opportunities using its own capital and for clients.</a:t>
            </a:r>
            <a:br>
              <a:rPr lang="en-US" sz="1400" dirty="0"/>
            </a:br>
            <a:r>
              <a:rPr lang="en-US" sz="1400" dirty="0"/>
              <a:t/>
            </a:r>
            <a:br>
              <a:rPr lang="en-US" sz="1400" dirty="0"/>
            </a:br>
            <a:r>
              <a:rPr lang="en-US" sz="1400" b="1" u="sng" dirty="0"/>
              <a:t>What we are seeking:</a:t>
            </a:r>
            <a:br>
              <a:rPr lang="en-US" sz="1400" b="1" u="sng" dirty="0"/>
            </a:br>
            <a:r>
              <a:rPr lang="en-US" sz="1400" dirty="0"/>
              <a:t>· Motivated and hardworking people that want to succeed </a:t>
            </a:r>
            <a:br>
              <a:rPr lang="en-US" sz="1400" dirty="0"/>
            </a:br>
            <a:r>
              <a:rPr lang="en-US" sz="1400" dirty="0"/>
              <a:t>· Professional full time real estate experts</a:t>
            </a:r>
            <a:br>
              <a:rPr lang="en-US" sz="1400" dirty="0"/>
            </a:br>
            <a:r>
              <a:rPr lang="en-US" sz="1400" dirty="0"/>
              <a:t>· Residential Realtor</a:t>
            </a:r>
            <a:br>
              <a:rPr lang="en-US" sz="1400" dirty="0"/>
            </a:br>
            <a:r>
              <a:rPr lang="en-US" sz="1400" dirty="0"/>
              <a:t>· Commercial Realtors with various specialties including industrial, retail, and office</a:t>
            </a:r>
            <a:br>
              <a:rPr lang="en-US" sz="1400" dirty="0"/>
            </a:br>
            <a:r>
              <a:rPr lang="en-US" sz="1400" dirty="0"/>
              <a:t>· Friendly, honest, and able to work in a small non-competitive </a:t>
            </a:r>
            <a:r>
              <a:rPr lang="en-US" sz="1400" dirty="0" smtClean="0"/>
              <a:t>office</a:t>
            </a:r>
            <a:endParaRPr lang="en-US" sz="1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35217"/>
            <a:ext cx="5379764" cy="960672"/>
          </a:xfrm>
          <a:prstGeom prst="rect">
            <a:avLst/>
          </a:prstGeom>
          <a:effectLst>
            <a:outerShdw blurRad="50800" dist="38100" dir="5400000" algn="t" rotWithShape="0">
              <a:prstClr val="black">
                <a:alpha val="40000"/>
              </a:prstClr>
            </a:outerShdw>
          </a:effectLst>
        </p:spPr>
      </p:pic>
      <p:sp>
        <p:nvSpPr>
          <p:cNvPr id="5" name="Rectangle 4"/>
          <p:cNvSpPr/>
          <p:nvPr/>
        </p:nvSpPr>
        <p:spPr>
          <a:xfrm>
            <a:off x="5181600" y="0"/>
            <a:ext cx="3962400" cy="1231106"/>
          </a:xfrm>
          <a:prstGeom prst="rect">
            <a:avLst/>
          </a:prstGeom>
        </p:spPr>
        <p:txBody>
          <a:bodyPr wrap="square">
            <a:spAutoFit/>
          </a:bodyPr>
          <a:lstStyle/>
          <a:p>
            <a:pPr algn="ctr"/>
            <a:r>
              <a:rPr lang="en-US" sz="1400" i="1" dirty="0"/>
              <a:t>All inquiries are strictly </a:t>
            </a:r>
            <a:r>
              <a:rPr lang="en-US" sz="1400" i="1" dirty="0" smtClean="0"/>
              <a:t>confidential.</a:t>
            </a:r>
          </a:p>
          <a:p>
            <a:pPr algn="ctr"/>
            <a:r>
              <a:rPr lang="en-US" sz="1400" i="1" dirty="0" smtClean="0"/>
              <a:t>For more information, please </a:t>
            </a:r>
            <a:r>
              <a:rPr lang="en-US" sz="1400" i="1" dirty="0"/>
              <a:t>call or </a:t>
            </a:r>
            <a:r>
              <a:rPr lang="en-US" sz="1400" i="1" dirty="0" smtClean="0"/>
              <a:t>email</a:t>
            </a:r>
          </a:p>
          <a:p>
            <a:pPr algn="ctr"/>
            <a:r>
              <a:rPr lang="en-US" b="1" dirty="0" smtClean="0"/>
              <a:t>Frank Thornhill</a:t>
            </a:r>
            <a:endParaRPr lang="en-US" b="1" dirty="0"/>
          </a:p>
          <a:p>
            <a:pPr algn="ctr"/>
            <a:r>
              <a:rPr lang="en-US" sz="1400" dirty="0" smtClean="0"/>
              <a:t>O 843.779.1277 | C </a:t>
            </a:r>
            <a:r>
              <a:rPr lang="en-US" sz="1400" dirty="0"/>
              <a:t>843.224.7997</a:t>
            </a:r>
          </a:p>
          <a:p>
            <a:pPr algn="ctr"/>
            <a:r>
              <a:rPr lang="en-US" sz="1400" dirty="0" smtClean="0"/>
              <a:t>fthornhill@hanlandevelopment.com </a:t>
            </a:r>
            <a:endParaRPr lang="en-US" sz="1400" dirty="0"/>
          </a:p>
        </p:txBody>
      </p:sp>
    </p:spTree>
    <p:extLst>
      <p:ext uri="{BB962C8B-B14F-4D97-AF65-F5344CB8AC3E}">
        <p14:creationId xmlns:p14="http://schemas.microsoft.com/office/powerpoint/2010/main" val="166466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109</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Hanlan Group is seeking a few motivated and knowledgeable individuals to complete its Real Estate team. We are looking for experienced Residential and Commercial Realtors that are experts in the Charleston market. Hanlan Group is a full service Real Estate brokerage firm located in downtown Charleston. In addition to brokerage, its sister company Hanlan Consulting and Development offers development and consulting services, entitlements and corporate solutions, access to capital markets, Investment services, valuation and advisory, and appraisal.  What we offer: · A downtown Charleston office with parking · A non-competitive, fun, and friendly small office atmosphere · Lead generation  · Money spent on advertising and branding · Competitive commission structure · Extensive office support and knowledge to assist you · Opportunity to work with a growing company that is actively developing projects and seeking investment opportunities using its own capital and for clients.  What we are seeking: · Motivated and hardworking people that want to succeed  · Professional full time real estate experts · Residential Realtor · Commercial Realtors with various specialties including industrial, retail, and office · Friendly, honest, and able to work in a small non-competitive office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Hanlan Group is seeking a few motivated and knowledgeable individuals to complete its Real Estate team. We are looking for experienced Residential and Commercial Realtors that are experts in the Charleston market. Hanlan Group is a full service Real Estate brokerage firm located in downtown Charleston. In addition to brokerage, its sister company Hanlan Consulting and Development offers development and consulting services, entitlements and corporate solutions, access to capital markets, Investment services, valuation and advisory, and appraisal.  What we offer: · A downtown Charleston office with parking · A non-competitive, fun, and friendly small office atmosphere · Lead generation  · Money spent on advertising and branding · Competitive commission structure · Extensive office support and knowledge to assist you · Opportunity to work with a growing company that is actively developing projects and seeking investment opportunities using its own capital and for clients.  What we are seeking: · Motivated and hardworking people that want to succeed  · Professional full time real estate experts · Residential Realtor · Commercial Realtors with various specialties including industrial, retail, and office · Friendly, honest, and able to work in a small non-competitive office</dc:title>
  <dc:creator>CVH360</dc:creator>
  <cp:lastModifiedBy>atp1313@gmail.com</cp:lastModifiedBy>
  <cp:revision>1</cp:revision>
  <dcterms:created xsi:type="dcterms:W3CDTF">2006-08-16T00:00:00Z</dcterms:created>
  <dcterms:modified xsi:type="dcterms:W3CDTF">2015-03-24T20:11:18Z</dcterms:modified>
</cp:coreProperties>
</file>