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393A"/>
    <a:srgbClr val="CB3236"/>
    <a:srgbClr val="D3393B"/>
    <a:srgbClr val="DE1A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ectangle 4"/>
          <p:cNvSpPr/>
          <p:nvPr/>
        </p:nvSpPr>
        <p:spPr>
          <a:xfrm>
            <a:off x="152400" y="229850"/>
            <a:ext cx="8839200" cy="1446550"/>
          </a:xfrm>
          <a:prstGeom prst="rect">
            <a:avLst/>
          </a:prstGeom>
          <a:solidFill>
            <a:schemeClr val="bg1"/>
          </a:solidFill>
          <a:ln w="28575">
            <a:solidFill>
              <a:srgbClr val="D3393B"/>
            </a:solidFill>
          </a:ln>
        </p:spPr>
        <p:txBody>
          <a:bodyPr wrap="square">
            <a:spAutoFit/>
          </a:bodyPr>
          <a:lstStyle/>
          <a:p>
            <a:pPr algn="r"/>
            <a:r>
              <a:rPr lang="en-US" sz="1400" i="1" dirty="0"/>
              <a:t>All inquiries are strictly </a:t>
            </a:r>
            <a:r>
              <a:rPr lang="en-US" sz="1400" i="1" dirty="0" smtClean="0"/>
              <a:t>confidential.</a:t>
            </a:r>
          </a:p>
          <a:p>
            <a:pPr algn="r"/>
            <a:r>
              <a:rPr lang="en-US" sz="1400" i="1" dirty="0" smtClean="0"/>
              <a:t>For more information, please </a:t>
            </a:r>
            <a:r>
              <a:rPr lang="en-US" sz="1400" i="1" dirty="0"/>
              <a:t>call or </a:t>
            </a:r>
            <a:r>
              <a:rPr lang="en-US" sz="1400" i="1" dirty="0" smtClean="0"/>
              <a:t>email</a:t>
            </a:r>
          </a:p>
          <a:p>
            <a:pPr algn="r"/>
            <a:r>
              <a:rPr lang="en-US" b="1" dirty="0" smtClean="0"/>
              <a:t>Frank Thornhill</a:t>
            </a:r>
            <a:endParaRPr lang="en-US" b="1" dirty="0"/>
          </a:p>
          <a:p>
            <a:pPr algn="r"/>
            <a:r>
              <a:rPr lang="en-US" sz="1400" dirty="0" smtClean="0"/>
              <a:t>O 843.779.1277 | C </a:t>
            </a:r>
            <a:r>
              <a:rPr lang="en-US" sz="1400" dirty="0"/>
              <a:t>843.224.7997</a:t>
            </a:r>
          </a:p>
          <a:p>
            <a:pPr algn="r"/>
            <a:r>
              <a:rPr lang="en-US" sz="1400" dirty="0" smtClean="0"/>
              <a:t>fthornhill@hanlandevelopment.com</a:t>
            </a:r>
          </a:p>
          <a:p>
            <a:pPr algn="r"/>
            <a:r>
              <a:rPr lang="en-US" sz="1400" dirty="0" smtClean="0"/>
              <a:t>HanlanGroup.com </a:t>
            </a:r>
            <a:endParaRPr lang="en-US" sz="1400" dirty="0"/>
          </a:p>
        </p:txBody>
      </p:sp>
      <p:sp>
        <p:nvSpPr>
          <p:cNvPr id="2" name="Title 1"/>
          <p:cNvSpPr>
            <a:spLocks noGrp="1"/>
          </p:cNvSpPr>
          <p:nvPr>
            <p:ph type="ctrTitle"/>
          </p:nvPr>
        </p:nvSpPr>
        <p:spPr>
          <a:xfrm>
            <a:off x="304800" y="1905000"/>
            <a:ext cx="8534400" cy="4724399"/>
          </a:xfrm>
          <a:solidFill>
            <a:schemeClr val="bg1">
              <a:alpha val="75000"/>
            </a:schemeClr>
          </a:solidFill>
          <a:ln w="28575">
            <a:solidFill>
              <a:srgbClr val="D3393B"/>
            </a:solidFill>
          </a:ln>
        </p:spPr>
        <p:txBody>
          <a:bodyPr anchor="b">
            <a:noAutofit/>
          </a:bodyPr>
          <a:lstStyle/>
          <a:p>
            <a:pPr algn="l"/>
            <a:r>
              <a:rPr lang="en-US" sz="1500" dirty="0" smtClean="0"/>
              <a:t/>
            </a:r>
            <a:br>
              <a:rPr lang="en-US" sz="1500" dirty="0" smtClean="0"/>
            </a:br>
            <a:r>
              <a:rPr lang="en-US" sz="1500" dirty="0"/>
              <a:t/>
            </a:r>
            <a:br>
              <a:rPr lang="en-US" sz="1500" dirty="0"/>
            </a:br>
            <a:r>
              <a:rPr lang="en-US" sz="1500" dirty="0" smtClean="0"/>
              <a:t/>
            </a:r>
            <a:br>
              <a:rPr lang="en-US" sz="1500" dirty="0" smtClean="0"/>
            </a:br>
            <a:r>
              <a:rPr lang="en-US" sz="1500" dirty="0"/>
              <a:t/>
            </a:r>
            <a:br>
              <a:rPr lang="en-US" sz="1500" dirty="0"/>
            </a:br>
            <a:r>
              <a:rPr lang="en-US" sz="1500" b="1" u="sng" dirty="0" smtClean="0"/>
              <a:t>Offering</a:t>
            </a:r>
            <a:r>
              <a:rPr lang="en-US" sz="1500" dirty="0" smtClean="0"/>
              <a:t>:</a:t>
            </a:r>
            <a:br>
              <a:rPr lang="en-US" sz="1500" dirty="0" smtClean="0"/>
            </a:br>
            <a:r>
              <a:rPr lang="en-US" sz="1500" dirty="0" smtClean="0"/>
              <a:t>» Prime </a:t>
            </a:r>
            <a:r>
              <a:rPr lang="en-US" sz="1500" dirty="0"/>
              <a:t>downtown Charleston office with parking &amp; walk-in traffic</a:t>
            </a:r>
            <a:br>
              <a:rPr lang="en-US" sz="1500" dirty="0"/>
            </a:br>
            <a:r>
              <a:rPr lang="en-US" sz="1500" dirty="0"/>
              <a:t>» </a:t>
            </a:r>
            <a:r>
              <a:rPr lang="en-US" sz="1500" dirty="0" smtClean="0"/>
              <a:t>Fun</a:t>
            </a:r>
            <a:r>
              <a:rPr lang="en-US" sz="1500" dirty="0"/>
              <a:t>, friendly small office atmosphere</a:t>
            </a:r>
            <a:br>
              <a:rPr lang="en-US" sz="1500" dirty="0"/>
            </a:br>
            <a:r>
              <a:rPr lang="en-US" sz="1500" dirty="0"/>
              <a:t>» </a:t>
            </a:r>
            <a:r>
              <a:rPr lang="en-US" sz="1500" dirty="0" smtClean="0"/>
              <a:t>Lead </a:t>
            </a:r>
            <a:r>
              <a:rPr lang="en-US" sz="1500" dirty="0"/>
              <a:t>generation</a:t>
            </a:r>
            <a:br>
              <a:rPr lang="en-US" sz="1500" dirty="0"/>
            </a:br>
            <a:r>
              <a:rPr lang="en-US" sz="1500" dirty="0"/>
              <a:t>» Generous advertising </a:t>
            </a:r>
            <a:r>
              <a:rPr lang="en-US" sz="1500" dirty="0" smtClean="0"/>
              <a:t>budget for </a:t>
            </a:r>
            <a:r>
              <a:rPr lang="en-US" sz="1500" dirty="0"/>
              <a:t>advertising and branding</a:t>
            </a:r>
            <a:br>
              <a:rPr lang="en-US" sz="1500" dirty="0"/>
            </a:br>
            <a:r>
              <a:rPr lang="en-US" sz="1500" dirty="0"/>
              <a:t>» </a:t>
            </a:r>
            <a:r>
              <a:rPr lang="en-US" sz="1500" dirty="0" smtClean="0"/>
              <a:t>Competitive </a:t>
            </a:r>
            <a:r>
              <a:rPr lang="en-US" sz="1500" dirty="0"/>
              <a:t>commission structure</a:t>
            </a:r>
            <a:br>
              <a:rPr lang="en-US" sz="1500" dirty="0"/>
            </a:br>
            <a:r>
              <a:rPr lang="en-US" sz="1500" dirty="0"/>
              <a:t>» </a:t>
            </a:r>
            <a:r>
              <a:rPr lang="en-US" sz="1500" dirty="0" smtClean="0"/>
              <a:t>Extensive </a:t>
            </a:r>
            <a:r>
              <a:rPr lang="en-US" sz="1500" dirty="0"/>
              <a:t>office support and knowledge to assist your needs</a:t>
            </a:r>
            <a:br>
              <a:rPr lang="en-US" sz="1500" dirty="0"/>
            </a:br>
            <a:r>
              <a:rPr lang="en-US" sz="1500" dirty="0"/>
              <a:t>» </a:t>
            </a:r>
            <a:r>
              <a:rPr lang="en-US" sz="1500" dirty="0" smtClean="0"/>
              <a:t>Opportunity </a:t>
            </a:r>
            <a:r>
              <a:rPr lang="en-US" sz="1500" dirty="0"/>
              <a:t>to work with a growing company that is actively developing projects &amp; </a:t>
            </a:r>
            <a:r>
              <a:rPr lang="en-US" sz="1500" dirty="0" smtClean="0"/>
              <a:t>seeking </a:t>
            </a:r>
            <a:r>
              <a:rPr lang="en-US" sz="1500" dirty="0"/>
              <a:t>investment opportunities</a:t>
            </a:r>
            <a:br>
              <a:rPr lang="en-US" sz="1500" dirty="0"/>
            </a:br>
            <a:r>
              <a:rPr lang="en-US" sz="1500" dirty="0"/>
              <a:t/>
            </a:r>
            <a:br>
              <a:rPr lang="en-US" sz="1500" dirty="0"/>
            </a:br>
            <a:r>
              <a:rPr lang="en-US" sz="1500" b="1" u="sng" dirty="0"/>
              <a:t>Seeking</a:t>
            </a:r>
            <a:r>
              <a:rPr lang="en-US" sz="1500" dirty="0"/>
              <a:t>:</a:t>
            </a:r>
            <a:br>
              <a:rPr lang="en-US" sz="1500" dirty="0"/>
            </a:br>
            <a:r>
              <a:rPr lang="en-US" sz="1500" dirty="0"/>
              <a:t>» </a:t>
            </a:r>
            <a:r>
              <a:rPr lang="en-US" sz="1500" dirty="0" smtClean="0"/>
              <a:t>Motived </a:t>
            </a:r>
            <a:r>
              <a:rPr lang="en-US" sz="1500" dirty="0"/>
              <a:t>team members that want to succeed</a:t>
            </a:r>
            <a:br>
              <a:rPr lang="en-US" sz="1500" dirty="0"/>
            </a:br>
            <a:r>
              <a:rPr lang="en-US" sz="1500" dirty="0"/>
              <a:t>» </a:t>
            </a:r>
            <a:r>
              <a:rPr lang="en-US" sz="1500" dirty="0" smtClean="0"/>
              <a:t>Professional full </a:t>
            </a:r>
            <a:r>
              <a:rPr lang="en-US" sz="1500" dirty="0"/>
              <a:t>time real estate experts</a:t>
            </a:r>
            <a:br>
              <a:rPr lang="en-US" sz="1500" dirty="0"/>
            </a:br>
            <a:r>
              <a:rPr lang="en-US" sz="1500" dirty="0"/>
              <a:t>» </a:t>
            </a:r>
            <a:r>
              <a:rPr lang="en-US" sz="1500" dirty="0" smtClean="0"/>
              <a:t>Residential </a:t>
            </a:r>
            <a:r>
              <a:rPr lang="en-US" sz="1500" dirty="0"/>
              <a:t>realtors with a successful track record</a:t>
            </a:r>
            <a:br>
              <a:rPr lang="en-US" sz="1500" dirty="0"/>
            </a:br>
            <a:r>
              <a:rPr lang="en-US" sz="1500" dirty="0"/>
              <a:t>» </a:t>
            </a:r>
            <a:r>
              <a:rPr lang="en-US" sz="1500" dirty="0" smtClean="0"/>
              <a:t>Commercial </a:t>
            </a:r>
            <a:r>
              <a:rPr lang="en-US" sz="1500" dirty="0"/>
              <a:t>realtors </a:t>
            </a:r>
            <a:r>
              <a:rPr lang="en-US" sz="1500" dirty="0" smtClean="0"/>
              <a:t>who are </a:t>
            </a:r>
            <a:r>
              <a:rPr lang="en-US" sz="1500" dirty="0" smtClean="0"/>
              <a:t>experts in their field</a:t>
            </a:r>
            <a:r>
              <a:rPr lang="en-US" sz="1500" dirty="0"/>
              <a:t/>
            </a:r>
            <a:br>
              <a:rPr lang="en-US" sz="1500" dirty="0"/>
            </a:br>
            <a:r>
              <a:rPr lang="en-US" sz="1500" dirty="0"/>
              <a:t>» </a:t>
            </a:r>
            <a:r>
              <a:rPr lang="en-US" sz="1500" dirty="0" smtClean="0"/>
              <a:t>Honest</a:t>
            </a:r>
            <a:r>
              <a:rPr lang="en-US" sz="1500" dirty="0"/>
              <a:t>, friendly and ethical teammates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225" y="472789"/>
            <a:ext cx="5329375" cy="960672"/>
          </a:xfrm>
          <a:prstGeom prst="rect">
            <a:avLst/>
          </a:prstGeom>
          <a:effectLst/>
        </p:spPr>
      </p:pic>
      <p:sp>
        <p:nvSpPr>
          <p:cNvPr id="3" name="Rectangle 2"/>
          <p:cNvSpPr/>
          <p:nvPr/>
        </p:nvSpPr>
        <p:spPr>
          <a:xfrm>
            <a:off x="304801" y="1958370"/>
            <a:ext cx="8534399" cy="784830"/>
          </a:xfrm>
          <a:prstGeom prst="rect">
            <a:avLst/>
          </a:prstGeom>
        </p:spPr>
        <p:txBody>
          <a:bodyPr wrap="square">
            <a:spAutoFit/>
          </a:bodyPr>
          <a:lstStyle/>
          <a:p>
            <a:pPr algn="ctr"/>
            <a:r>
              <a:rPr lang="en-US" sz="1500" dirty="0"/>
              <a:t>Hanlan Group is seeking motivated and knowledgeable individuals to complete our Real Estate team. We are looking for experienced Residential and Commercial Realtors that are experts in the Charleston market. Hanlan Group is a full service Real Estate brokerage firm located in downtown Charleston</a:t>
            </a:r>
            <a:r>
              <a:rPr lang="en-US" sz="1500" dirty="0" smtClean="0"/>
              <a:t>.</a:t>
            </a:r>
            <a:endParaRPr lang="en-US" sz="1500" dirty="0"/>
          </a:p>
        </p:txBody>
      </p:sp>
    </p:spTree>
    <p:extLst>
      <p:ext uri="{BB962C8B-B14F-4D97-AF65-F5344CB8AC3E}">
        <p14:creationId xmlns:p14="http://schemas.microsoft.com/office/powerpoint/2010/main" val="166466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70</Words>
  <Application>Microsoft Office PowerPoint</Application>
  <PresentationFormat>On-screen Show (4:3)</PresentationFormat>
  <Paragraphs>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    Offering: » Prime downtown Charleston office with parking &amp; walk-in traffic » Fun, friendly small office atmosphere » Lead generation » Generous advertising budget for advertising and branding » Competitive commission structure » Extensive office support and knowledge to assist your needs » Opportunity to work with a growing company that is actively developing projects &amp; seeking investment opportunities  Seeking: » Motived team members that want to succeed » Professional full time real estate experts » Residential realtors with a successful track record » Commercial realtors who are experts in their field » Honest, friendly and ethical teammates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Hanlan Group is seeking a few motivated and knowledgeable individuals to complete its Real Estate team. We are looking for experienced Residential and Commercial Realtors that are experts in the Charleston market. Hanlan Group is a full service Real Estate brokerage firm located in downtown Charleston. In addition to brokerage, its sister company Hanlan Consulting and Development offers development and consulting services, entitlements and corporate solutions, access to capital markets, Investment services, valuation and advisory, and appraisal.  What we offer: · A downtown Charleston office with parking · A non-competitive, fun, and friendly small office atmosphere · Lead generation  · Money spent on advertising and branding · Competitive commission structure · Extensive office support and knowledge to assist you · Opportunity to work with a growing company that is actively developing projects and seeking investment opportunities using its own capital and for clients.  What we are seeking: · Motivated and hardworking people that want to succeed  · Professional full time real estate experts · Residential Realtor · Commercial Realtors with various specialties including industrial, retail, and office · Friendly, honest, and able to work in a small non-competitive office</dc:title>
  <dc:creator>CVH360</dc:creator>
  <cp:lastModifiedBy>A. Thomas</cp:lastModifiedBy>
  <cp:revision>6</cp:revision>
  <dcterms:created xsi:type="dcterms:W3CDTF">2006-08-16T00:00:00Z</dcterms:created>
  <dcterms:modified xsi:type="dcterms:W3CDTF">2015-07-24T20:47:39Z</dcterms:modified>
</cp:coreProperties>
</file>