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remaxelitecharleston.com/" TargetMode="External"/><Relationship Id="rId5" Type="http://schemas.openxmlformats.org/officeDocument/2006/relationships/hyperlink" Target="mailto:armada202@gmail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0668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bg1"/>
                </a:solidFill>
              </a:rPr>
              <a:t>Harleston</a:t>
            </a:r>
            <a:r>
              <a:rPr lang="en-US" sz="3600" dirty="0" smtClean="0">
                <a:solidFill>
                  <a:schemeClr val="bg1"/>
                </a:solidFill>
              </a:rPr>
              <a:t> Village Open House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Saturday March 21st </a:t>
            </a:r>
            <a:r>
              <a:rPr lang="en-US" sz="2400" dirty="0" smtClean="0">
                <a:solidFill>
                  <a:schemeClr val="bg1"/>
                </a:solidFill>
              </a:rPr>
              <a:t>12-2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1219200"/>
            <a:ext cx="38862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137 </a:t>
            </a:r>
            <a:r>
              <a:rPr lang="en-US" dirty="0" err="1">
                <a:solidFill>
                  <a:schemeClr val="bg1"/>
                </a:solidFill>
              </a:rPr>
              <a:t>Beaufain</a:t>
            </a:r>
            <a:r>
              <a:rPr lang="en-US" dirty="0">
                <a:solidFill>
                  <a:schemeClr val="bg1"/>
                </a:solidFill>
              </a:rPr>
              <a:t> Street</a:t>
            </a:r>
          </a:p>
          <a:p>
            <a:r>
              <a:rPr lang="en-US" sz="2400" dirty="0">
                <a:solidFill>
                  <a:schemeClr val="bg1"/>
                </a:solidFill>
              </a:rPr>
              <a:t>MLS# </a:t>
            </a:r>
            <a:r>
              <a:rPr lang="en-US" sz="2400" dirty="0" smtClean="0">
                <a:solidFill>
                  <a:schemeClr val="bg1"/>
                </a:solidFill>
              </a:rPr>
              <a:t>15000837 - $1,150,000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charlestonvirtualhomes.com/images/logos/remax_eli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5706844"/>
            <a:ext cx="21907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charlestonvirtualhomes.com/images/agentsbyid/521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65338"/>
            <a:ext cx="1154778" cy="1292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5603811"/>
            <a:ext cx="9143999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Bradley O’Mara</a:t>
            </a:r>
          </a:p>
          <a:p>
            <a:pPr algn="ctr"/>
            <a:r>
              <a:rPr lang="en-US" sz="1200" dirty="0"/>
              <a:t>Broker In Charge</a:t>
            </a:r>
          </a:p>
          <a:p>
            <a:pPr algn="ctr"/>
            <a:r>
              <a:rPr lang="en-US" sz="1200" dirty="0" smtClean="0">
                <a:hlinkClick r:id="rId5"/>
              </a:rPr>
              <a:t>armada202@gmail.com</a:t>
            </a:r>
            <a:r>
              <a:rPr lang="en-US" sz="1200" dirty="0" smtClean="0"/>
              <a:t> </a:t>
            </a:r>
            <a:endParaRPr lang="en-US" sz="1200" dirty="0"/>
          </a:p>
          <a:p>
            <a:pPr algn="ctr"/>
            <a:r>
              <a:rPr lang="en-US" sz="1200" dirty="0"/>
              <a:t>Office: </a:t>
            </a:r>
            <a:r>
              <a:rPr lang="en-US" sz="1200" dirty="0" smtClean="0"/>
              <a:t>843-442-8787</a:t>
            </a:r>
          </a:p>
          <a:p>
            <a:pPr algn="ctr"/>
            <a:r>
              <a:rPr lang="en-US" sz="1200" dirty="0" smtClean="0">
                <a:hlinkClick r:id="rId6"/>
              </a:rPr>
              <a:t>www.remaxelitecharleston.com</a:t>
            </a:r>
            <a:r>
              <a:rPr lang="en-US" sz="1200" dirty="0" smtClean="0"/>
              <a:t> </a:t>
            </a:r>
            <a:endParaRPr lang="en-US" sz="1200" dirty="0"/>
          </a:p>
          <a:p>
            <a:pPr algn="ctr"/>
            <a:r>
              <a:rPr lang="en-US" sz="1100" dirty="0"/>
              <a:t>RE/MAX Elite | 91 Broad St | Charleston, SC 29401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165723" y="1219200"/>
            <a:ext cx="38862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90 Ashley Avenue 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MLS# </a:t>
            </a:r>
            <a:r>
              <a:rPr lang="en-US" sz="2400" dirty="0">
                <a:solidFill>
                  <a:schemeClr val="bg1"/>
                </a:solidFill>
              </a:rPr>
              <a:t>15004763 </a:t>
            </a:r>
            <a:r>
              <a:rPr lang="en-US" sz="2400" dirty="0" smtClean="0">
                <a:solidFill>
                  <a:schemeClr val="bg1"/>
                </a:solidFill>
              </a:rPr>
              <a:t>- </a:t>
            </a:r>
            <a:r>
              <a:rPr lang="en-US" sz="2400" dirty="0">
                <a:solidFill>
                  <a:schemeClr val="bg1"/>
                </a:solidFill>
              </a:rPr>
              <a:t>$775,000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36525" y="2286000"/>
            <a:ext cx="3765550" cy="2824163"/>
            <a:chOff x="136525" y="2362199"/>
            <a:chExt cx="3765550" cy="2824163"/>
          </a:xfrm>
        </p:grpSpPr>
        <p:pic>
          <p:nvPicPr>
            <p:cNvPr id="1030" name="Picture 6" descr="http://cdn1.photos.flexmls.com/chs/20150112014738085570000000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525" y="2362199"/>
              <a:ext cx="3765550" cy="282416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136525" y="4847808"/>
              <a:ext cx="3765550" cy="33855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i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Check out the virtual tour for more pix!</a:t>
              </a:r>
              <a:endPara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226048" y="2286000"/>
            <a:ext cx="3765551" cy="2824163"/>
            <a:chOff x="5226048" y="2362199"/>
            <a:chExt cx="3765551" cy="2824163"/>
          </a:xfrm>
        </p:grpSpPr>
        <p:pic>
          <p:nvPicPr>
            <p:cNvPr id="1032" name="Picture 8" descr="http://cdn2.photos.flexmls.com/chs/20150225193625263515000000.jp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6048" y="2362199"/>
              <a:ext cx="3765551" cy="282416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5226048" y="4847808"/>
              <a:ext cx="3765550" cy="33855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Check out the virtual tour for more pix!</a:t>
              </a:r>
              <a:endPara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522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59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Harleston Village Open House Saturday March 21st 12-2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Harleston Village Open House Saturday March 21st 12-2</dc:title>
  <dc:creator>CVH360</dc:creator>
  <cp:lastModifiedBy>atp1313@gmail.com</cp:lastModifiedBy>
  <cp:revision>2</cp:revision>
  <dcterms:created xsi:type="dcterms:W3CDTF">2006-08-16T00:00:00Z</dcterms:created>
  <dcterms:modified xsi:type="dcterms:W3CDTF">2015-03-17T16:53:58Z</dcterms:modified>
</cp:coreProperties>
</file>