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5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3200"/>
            <a:ext cx="6858000" cy="863600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Harleston</a:t>
            </a:r>
            <a:r>
              <a:rPr lang="en-US" sz="3600" dirty="0" smtClean="0">
                <a:solidFill>
                  <a:schemeClr val="bg1"/>
                </a:solidFill>
              </a:rPr>
              <a:t> Village Open </a:t>
            </a:r>
            <a:r>
              <a:rPr lang="en-US" sz="3600" dirty="0" smtClean="0">
                <a:solidFill>
                  <a:schemeClr val="bg1"/>
                </a:solidFill>
              </a:rPr>
              <a:t>Houses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Wednesday, April 29th from 11:30am-1:30pm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200400" y="1607127"/>
            <a:ext cx="2914650" cy="15240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137 </a:t>
            </a:r>
            <a:r>
              <a:rPr lang="en-US" dirty="0" err="1">
                <a:solidFill>
                  <a:schemeClr val="bg1"/>
                </a:solidFill>
              </a:rPr>
              <a:t>Beaufain</a:t>
            </a:r>
            <a:r>
              <a:rPr lang="en-US" dirty="0">
                <a:solidFill>
                  <a:schemeClr val="bg1"/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/>
                </a:solidFill>
              </a:rPr>
              <a:t>MLS# </a:t>
            </a:r>
            <a:r>
              <a:rPr lang="en-US" sz="2400" dirty="0" smtClean="0">
                <a:solidFill>
                  <a:schemeClr val="bg1"/>
                </a:solidFill>
              </a:rPr>
              <a:t>15000837 - $1,150,000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2096" y="8001000"/>
            <a:ext cx="893704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6304" y="7268751"/>
            <a:ext cx="28254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Team </a:t>
            </a:r>
            <a:r>
              <a:rPr lang="en-US" sz="1400" b="1" dirty="0" smtClean="0"/>
              <a:t>Bradley O’Mara</a:t>
            </a:r>
            <a:endParaRPr lang="en-US" sz="1400" b="1" dirty="0" smtClean="0"/>
          </a:p>
          <a:p>
            <a:pPr algn="ctr"/>
            <a:r>
              <a:rPr lang="en-US" sz="1200" dirty="0" smtClean="0"/>
              <a:t>843-501-999</a:t>
            </a:r>
          </a:p>
          <a:p>
            <a:pPr algn="ctr"/>
            <a:r>
              <a:rPr lang="en-US" sz="1200" dirty="0" smtClean="0"/>
              <a:t>RE/MAX </a:t>
            </a:r>
            <a:r>
              <a:rPr lang="en-US" sz="1200" dirty="0"/>
              <a:t>ELITE</a:t>
            </a:r>
            <a:endParaRPr lang="en-US" sz="1200" dirty="0" smtClean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46304" y="3460212"/>
            <a:ext cx="2825496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90 Ashley </a:t>
            </a:r>
            <a:r>
              <a:rPr lang="en-US" b="1" dirty="0" smtClean="0">
                <a:solidFill>
                  <a:schemeClr val="bg1"/>
                </a:solidFill>
              </a:rPr>
              <a:t>Avenue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MLS# </a:t>
            </a:r>
            <a:r>
              <a:rPr lang="en-US" sz="2400" dirty="0">
                <a:solidFill>
                  <a:schemeClr val="bg1"/>
                </a:solidFill>
              </a:rPr>
              <a:t>14027976  </a:t>
            </a:r>
            <a:r>
              <a:rPr lang="en-US" sz="2400" dirty="0" smtClean="0">
                <a:solidFill>
                  <a:schemeClr val="bg1"/>
                </a:solidFill>
              </a:rPr>
              <a:t>- $1,800,000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304" y="1285951"/>
            <a:ext cx="2825496" cy="21191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3143250" y="3454400"/>
            <a:ext cx="2824163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3143250" y="4267200"/>
            <a:ext cx="2824163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</a:p>
        </p:txBody>
      </p:sp>
      <p:pic>
        <p:nvPicPr>
          <p:cNvPr id="14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005" y="8001000"/>
            <a:ext cx="2480094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146304" y="6451612"/>
            <a:ext cx="2825496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137 </a:t>
            </a:r>
            <a:r>
              <a:rPr lang="en-US" sz="4000" b="1" dirty="0" err="1">
                <a:solidFill>
                  <a:schemeClr val="tx1"/>
                </a:solidFill>
              </a:rPr>
              <a:t>Beaufain</a:t>
            </a:r>
            <a:r>
              <a:rPr lang="en-US" sz="4000" b="1" dirty="0">
                <a:solidFill>
                  <a:schemeClr val="tx1"/>
                </a:solidFill>
              </a:rPr>
              <a:t> Street</a:t>
            </a:r>
          </a:p>
          <a:p>
            <a:r>
              <a:rPr lang="en-US" dirty="0">
                <a:solidFill>
                  <a:schemeClr val="tx1"/>
                </a:solidFill>
              </a:rPr>
              <a:t>MLS# 15000837 - $995,000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886200" y="3461584"/>
            <a:ext cx="2825496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</a:rPr>
              <a:t>139 </a:t>
            </a:r>
            <a:r>
              <a:rPr lang="en-US" sz="4000" b="1" dirty="0" err="1">
                <a:solidFill>
                  <a:schemeClr val="bg1"/>
                </a:solidFill>
              </a:rPr>
              <a:t>Tradd</a:t>
            </a:r>
            <a:r>
              <a:rPr lang="en-US" sz="4000" b="1" dirty="0">
                <a:solidFill>
                  <a:schemeClr val="bg1"/>
                </a:solidFill>
              </a:rPr>
              <a:t> Street #6</a:t>
            </a:r>
          </a:p>
          <a:p>
            <a:r>
              <a:rPr lang="en-US" dirty="0">
                <a:solidFill>
                  <a:schemeClr val="bg1"/>
                </a:solidFill>
              </a:rPr>
              <a:t>MLS# 1423448 - $614,000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3886200" y="6453442"/>
            <a:ext cx="2825496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3 Chisolm Street #205</a:t>
            </a:r>
          </a:p>
          <a:p>
            <a:r>
              <a:rPr lang="en-US" dirty="0">
                <a:solidFill>
                  <a:schemeClr val="tx1"/>
                </a:solidFill>
              </a:rPr>
              <a:t>MLS# 15009930 - $725,000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304" y="4277351"/>
            <a:ext cx="2825496" cy="21191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60" b="15269"/>
          <a:stretch/>
        </p:blipFill>
        <p:spPr bwMode="auto">
          <a:xfrm>
            <a:off x="3886200" y="1285951"/>
            <a:ext cx="2825496" cy="21214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07"/>
          <a:stretch/>
        </p:blipFill>
        <p:spPr bwMode="auto">
          <a:xfrm>
            <a:off x="3886200" y="4277809"/>
            <a:ext cx="2825496" cy="21214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886200" y="7269667"/>
            <a:ext cx="28254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Joyce </a:t>
            </a:r>
            <a:r>
              <a:rPr lang="en-US" sz="1400" b="1" dirty="0" smtClean="0"/>
              <a:t>King</a:t>
            </a:r>
          </a:p>
          <a:p>
            <a:pPr algn="ctr"/>
            <a:r>
              <a:rPr lang="en-US" sz="1200" dirty="0" smtClean="0"/>
              <a:t>843-345-8522</a:t>
            </a:r>
          </a:p>
          <a:p>
            <a:pPr algn="ctr"/>
            <a:r>
              <a:rPr lang="en-US" sz="1200" dirty="0"/>
              <a:t>DISHER, HAMRICK, &amp; MYERS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Harleston Village Open Houses Wednesday, April 29th from 11:30am-1:30pm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atp1313@gmail.com</cp:lastModifiedBy>
  <cp:revision>6</cp:revision>
  <dcterms:created xsi:type="dcterms:W3CDTF">2006-08-16T00:00:00Z</dcterms:created>
  <dcterms:modified xsi:type="dcterms:W3CDTF">2015-04-27T14:56:39Z</dcterms:modified>
</cp:coreProperties>
</file>