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60" r:id="rId1"/>
  </p:sld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2477" y="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496484"/>
            <a:ext cx="6217920" cy="3183467"/>
          </a:xfrm>
        </p:spPr>
        <p:txBody>
          <a:bodyPr anchor="b"/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802717"/>
            <a:ext cx="5486400" cy="2207683"/>
          </a:xfrm>
        </p:spPr>
        <p:txBody>
          <a:bodyPr/>
          <a:lstStyle>
            <a:lvl1pPr marL="0" indent="0" algn="ctr">
              <a:buNone/>
              <a:defRPr sz="1920"/>
            </a:lvl1pPr>
            <a:lvl2pPr marL="365760" indent="0" algn="ctr">
              <a:buNone/>
              <a:defRPr sz="1600"/>
            </a:lvl2pPr>
            <a:lvl3pPr marL="731520" indent="0" algn="ctr">
              <a:buNone/>
              <a:defRPr sz="1440"/>
            </a:lvl3pPr>
            <a:lvl4pPr marL="1097280" indent="0" algn="ctr">
              <a:buNone/>
              <a:defRPr sz="1280"/>
            </a:lvl4pPr>
            <a:lvl5pPr marL="1463040" indent="0" algn="ctr">
              <a:buNone/>
              <a:defRPr sz="1280"/>
            </a:lvl5pPr>
            <a:lvl6pPr marL="1828800" indent="0" algn="ctr">
              <a:buNone/>
              <a:defRPr sz="1280"/>
            </a:lvl6pPr>
            <a:lvl7pPr marL="2194560" indent="0" algn="ctr">
              <a:buNone/>
              <a:defRPr sz="1280"/>
            </a:lvl7pPr>
            <a:lvl8pPr marL="2560320" indent="0" algn="ctr">
              <a:buNone/>
              <a:defRPr sz="1280"/>
            </a:lvl8pPr>
            <a:lvl9pPr marL="2926080" indent="0" algn="ctr">
              <a:buNone/>
              <a:defRPr sz="12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510B3-4326-4DA9-A658-DE82F7924F0A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64DEC-A4FE-43B7-9409-851789C9E8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891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510B3-4326-4DA9-A658-DE82F7924F0A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64DEC-A4FE-43B7-9409-851789C9E8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715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34940" y="486834"/>
            <a:ext cx="1577340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486834"/>
            <a:ext cx="4640580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510B3-4326-4DA9-A658-DE82F7924F0A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64DEC-A4FE-43B7-9409-851789C9E8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429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510B3-4326-4DA9-A658-DE82F7924F0A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64DEC-A4FE-43B7-9409-851789C9E8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553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110" y="2279653"/>
            <a:ext cx="6309360" cy="3803649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9110" y="6119286"/>
            <a:ext cx="6309360" cy="2000249"/>
          </a:xfrm>
        </p:spPr>
        <p:txBody>
          <a:bodyPr/>
          <a:lstStyle>
            <a:lvl1pPr marL="0" indent="0">
              <a:buNone/>
              <a:defRPr sz="1920">
                <a:solidFill>
                  <a:schemeClr val="tx1"/>
                </a:solidFill>
              </a:defRPr>
            </a:lvl1pPr>
            <a:lvl2pPr marL="3657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73152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3pPr>
            <a:lvl4pPr marL="109728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4pPr>
            <a:lvl5pPr marL="146304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5pPr>
            <a:lvl6pPr marL="182880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6pPr>
            <a:lvl7pPr marL="219456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7pPr>
            <a:lvl8pPr marL="256032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8pPr>
            <a:lvl9pPr marL="292608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510B3-4326-4DA9-A658-DE82F7924F0A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64DEC-A4FE-43B7-9409-851789C9E8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146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2434167"/>
            <a:ext cx="310896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03320" y="2434167"/>
            <a:ext cx="310896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510B3-4326-4DA9-A658-DE82F7924F0A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64DEC-A4FE-43B7-9409-851789C9E8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63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486836"/>
            <a:ext cx="6309360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874" y="2241551"/>
            <a:ext cx="3094672" cy="1098549"/>
          </a:xfrm>
        </p:spPr>
        <p:txBody>
          <a:bodyPr anchor="b"/>
          <a:lstStyle>
            <a:lvl1pPr marL="0" indent="0">
              <a:buNone/>
              <a:defRPr sz="1920" b="1"/>
            </a:lvl1pPr>
            <a:lvl2pPr marL="365760" indent="0">
              <a:buNone/>
              <a:defRPr sz="1600" b="1"/>
            </a:lvl2pPr>
            <a:lvl3pPr marL="731520" indent="0">
              <a:buNone/>
              <a:defRPr sz="1440" b="1"/>
            </a:lvl3pPr>
            <a:lvl4pPr marL="1097280" indent="0">
              <a:buNone/>
              <a:defRPr sz="1280" b="1"/>
            </a:lvl4pPr>
            <a:lvl5pPr marL="1463040" indent="0">
              <a:buNone/>
              <a:defRPr sz="1280" b="1"/>
            </a:lvl5pPr>
            <a:lvl6pPr marL="1828800" indent="0">
              <a:buNone/>
              <a:defRPr sz="1280" b="1"/>
            </a:lvl6pPr>
            <a:lvl7pPr marL="2194560" indent="0">
              <a:buNone/>
              <a:defRPr sz="1280" b="1"/>
            </a:lvl7pPr>
            <a:lvl8pPr marL="2560320" indent="0">
              <a:buNone/>
              <a:defRPr sz="1280" b="1"/>
            </a:lvl8pPr>
            <a:lvl9pPr marL="2926080" indent="0">
              <a:buNone/>
              <a:defRPr sz="12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874" y="3340100"/>
            <a:ext cx="3094672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03320" y="2241551"/>
            <a:ext cx="3109913" cy="1098549"/>
          </a:xfrm>
        </p:spPr>
        <p:txBody>
          <a:bodyPr anchor="b"/>
          <a:lstStyle>
            <a:lvl1pPr marL="0" indent="0">
              <a:buNone/>
              <a:defRPr sz="1920" b="1"/>
            </a:lvl1pPr>
            <a:lvl2pPr marL="365760" indent="0">
              <a:buNone/>
              <a:defRPr sz="1600" b="1"/>
            </a:lvl2pPr>
            <a:lvl3pPr marL="731520" indent="0">
              <a:buNone/>
              <a:defRPr sz="1440" b="1"/>
            </a:lvl3pPr>
            <a:lvl4pPr marL="1097280" indent="0">
              <a:buNone/>
              <a:defRPr sz="1280" b="1"/>
            </a:lvl4pPr>
            <a:lvl5pPr marL="1463040" indent="0">
              <a:buNone/>
              <a:defRPr sz="1280" b="1"/>
            </a:lvl5pPr>
            <a:lvl6pPr marL="1828800" indent="0">
              <a:buNone/>
              <a:defRPr sz="1280" b="1"/>
            </a:lvl6pPr>
            <a:lvl7pPr marL="2194560" indent="0">
              <a:buNone/>
              <a:defRPr sz="1280" b="1"/>
            </a:lvl7pPr>
            <a:lvl8pPr marL="2560320" indent="0">
              <a:buNone/>
              <a:defRPr sz="1280" b="1"/>
            </a:lvl8pPr>
            <a:lvl9pPr marL="2926080" indent="0">
              <a:buNone/>
              <a:defRPr sz="12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03320" y="3340100"/>
            <a:ext cx="310991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510B3-4326-4DA9-A658-DE82F7924F0A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64DEC-A4FE-43B7-9409-851789C9E8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223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510B3-4326-4DA9-A658-DE82F7924F0A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64DEC-A4FE-43B7-9409-851789C9E8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076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510B3-4326-4DA9-A658-DE82F7924F0A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64DEC-A4FE-43B7-9409-851789C9E8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001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609600"/>
            <a:ext cx="2359342" cy="2133600"/>
          </a:xfrm>
        </p:spPr>
        <p:txBody>
          <a:bodyPr anchor="b"/>
          <a:lstStyle>
            <a:lvl1pPr>
              <a:defRPr sz="25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09913" y="1316569"/>
            <a:ext cx="3703320" cy="6498167"/>
          </a:xfrm>
        </p:spPr>
        <p:txBody>
          <a:bodyPr/>
          <a:lstStyle>
            <a:lvl1pPr>
              <a:defRPr sz="2560"/>
            </a:lvl1pPr>
            <a:lvl2pPr>
              <a:defRPr sz="2240"/>
            </a:lvl2pPr>
            <a:lvl3pPr>
              <a:defRPr sz="192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3" y="2743200"/>
            <a:ext cx="2359342" cy="5082117"/>
          </a:xfrm>
        </p:spPr>
        <p:txBody>
          <a:bodyPr/>
          <a:lstStyle>
            <a:lvl1pPr marL="0" indent="0">
              <a:buNone/>
              <a:defRPr sz="1280"/>
            </a:lvl1pPr>
            <a:lvl2pPr marL="365760" indent="0">
              <a:buNone/>
              <a:defRPr sz="1120"/>
            </a:lvl2pPr>
            <a:lvl3pPr marL="731520" indent="0">
              <a:buNone/>
              <a:defRPr sz="960"/>
            </a:lvl3pPr>
            <a:lvl4pPr marL="1097280" indent="0">
              <a:buNone/>
              <a:defRPr sz="800"/>
            </a:lvl4pPr>
            <a:lvl5pPr marL="1463040" indent="0">
              <a:buNone/>
              <a:defRPr sz="800"/>
            </a:lvl5pPr>
            <a:lvl6pPr marL="1828800" indent="0">
              <a:buNone/>
              <a:defRPr sz="800"/>
            </a:lvl6pPr>
            <a:lvl7pPr marL="2194560" indent="0">
              <a:buNone/>
              <a:defRPr sz="800"/>
            </a:lvl7pPr>
            <a:lvl8pPr marL="2560320" indent="0">
              <a:buNone/>
              <a:defRPr sz="800"/>
            </a:lvl8pPr>
            <a:lvl9pPr marL="292608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510B3-4326-4DA9-A658-DE82F7924F0A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64DEC-A4FE-43B7-9409-851789C9E8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97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609600"/>
            <a:ext cx="2359342" cy="2133600"/>
          </a:xfrm>
        </p:spPr>
        <p:txBody>
          <a:bodyPr anchor="b"/>
          <a:lstStyle>
            <a:lvl1pPr>
              <a:defRPr sz="25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09913" y="1316569"/>
            <a:ext cx="3703320" cy="6498167"/>
          </a:xfrm>
        </p:spPr>
        <p:txBody>
          <a:bodyPr anchor="t"/>
          <a:lstStyle>
            <a:lvl1pPr marL="0" indent="0">
              <a:buNone/>
              <a:defRPr sz="2560"/>
            </a:lvl1pPr>
            <a:lvl2pPr marL="365760" indent="0">
              <a:buNone/>
              <a:defRPr sz="2240"/>
            </a:lvl2pPr>
            <a:lvl3pPr marL="731520" indent="0">
              <a:buNone/>
              <a:defRPr sz="1920"/>
            </a:lvl3pPr>
            <a:lvl4pPr marL="1097280" indent="0">
              <a:buNone/>
              <a:defRPr sz="1600"/>
            </a:lvl4pPr>
            <a:lvl5pPr marL="1463040" indent="0">
              <a:buNone/>
              <a:defRPr sz="1600"/>
            </a:lvl5pPr>
            <a:lvl6pPr marL="1828800" indent="0">
              <a:buNone/>
              <a:defRPr sz="1600"/>
            </a:lvl6pPr>
            <a:lvl7pPr marL="2194560" indent="0">
              <a:buNone/>
              <a:defRPr sz="1600"/>
            </a:lvl7pPr>
            <a:lvl8pPr marL="2560320" indent="0">
              <a:buNone/>
              <a:defRPr sz="1600"/>
            </a:lvl8pPr>
            <a:lvl9pPr marL="292608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3" y="2743200"/>
            <a:ext cx="2359342" cy="5082117"/>
          </a:xfrm>
        </p:spPr>
        <p:txBody>
          <a:bodyPr/>
          <a:lstStyle>
            <a:lvl1pPr marL="0" indent="0">
              <a:buNone/>
              <a:defRPr sz="1280"/>
            </a:lvl1pPr>
            <a:lvl2pPr marL="365760" indent="0">
              <a:buNone/>
              <a:defRPr sz="1120"/>
            </a:lvl2pPr>
            <a:lvl3pPr marL="731520" indent="0">
              <a:buNone/>
              <a:defRPr sz="960"/>
            </a:lvl3pPr>
            <a:lvl4pPr marL="1097280" indent="0">
              <a:buNone/>
              <a:defRPr sz="800"/>
            </a:lvl4pPr>
            <a:lvl5pPr marL="1463040" indent="0">
              <a:buNone/>
              <a:defRPr sz="800"/>
            </a:lvl5pPr>
            <a:lvl6pPr marL="1828800" indent="0">
              <a:buNone/>
              <a:defRPr sz="800"/>
            </a:lvl6pPr>
            <a:lvl7pPr marL="2194560" indent="0">
              <a:buNone/>
              <a:defRPr sz="800"/>
            </a:lvl7pPr>
            <a:lvl8pPr marL="2560320" indent="0">
              <a:buNone/>
              <a:defRPr sz="800"/>
            </a:lvl8pPr>
            <a:lvl9pPr marL="292608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510B3-4326-4DA9-A658-DE82F7924F0A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64DEC-A4FE-43B7-9409-851789C9E8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829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486836"/>
            <a:ext cx="6309360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434167"/>
            <a:ext cx="6309360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8475136"/>
            <a:ext cx="164592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6510B3-4326-4DA9-A658-DE82F7924F0A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23160" y="8475136"/>
            <a:ext cx="246888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66360" y="8475136"/>
            <a:ext cx="164592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764DEC-A4FE-43B7-9409-851789C9E8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570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31520" rtl="0" eaLnBrk="1" latinLnBrk="0" hangingPunct="1">
        <a:lnSpc>
          <a:spcPct val="90000"/>
        </a:lnSpc>
        <a:spcBef>
          <a:spcPct val="0"/>
        </a:spcBef>
        <a:buNone/>
        <a:defRPr sz="35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73152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224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1pPr>
      <a:lvl2pPr marL="36576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56032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292608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hyperlink" Target="mailto:AFrench@ARHomes.com" TargetMode="External"/><Relationship Id="rId4" Type="http://schemas.openxmlformats.org/officeDocument/2006/relationships/image" Target="../media/image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7F5D38A-DCB6-129C-19F3-80D811DBC005}"/>
              </a:ext>
            </a:extLst>
          </p:cNvPr>
          <p:cNvSpPr txBox="1"/>
          <p:nvPr/>
        </p:nvSpPr>
        <p:spPr>
          <a:xfrm>
            <a:off x="0" y="0"/>
            <a:ext cx="7315200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2971800" algn="ctr"/>
                <a:tab pos="5943600" algn="r"/>
              </a:tabLst>
            </a:pPr>
            <a:r>
              <a:rPr lang="en-US" sz="2200" b="1" dirty="0">
                <a:effectLst/>
                <a:latin typeface="Avenir Next LT Pro" panose="020B05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 Award Winning Custom Plans to Choose From:</a:t>
            </a:r>
            <a:endParaRPr lang="en-US" sz="2200" dirty="0">
              <a:effectLst/>
              <a:latin typeface="Avenir Next LT Pro" panose="020B05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30EB6104-0C04-BC31-65EE-64693996AF73}"/>
              </a:ext>
            </a:extLst>
          </p:cNvPr>
          <p:cNvGrpSpPr/>
          <p:nvPr/>
        </p:nvGrpSpPr>
        <p:grpSpPr>
          <a:xfrm>
            <a:off x="851406" y="596333"/>
            <a:ext cx="5612388" cy="1692275"/>
            <a:chOff x="1141377" y="1024344"/>
            <a:chExt cx="5612388" cy="1692275"/>
          </a:xfrm>
        </p:grpSpPr>
        <p:pic>
          <p:nvPicPr>
            <p:cNvPr id="1027" name="Picture 3">
              <a:extLst>
                <a:ext uri="{FF2B5EF4-FFF2-40B4-BE49-F238E27FC236}">
                  <a16:creationId xmlns:a16="http://schemas.microsoft.com/office/drawing/2014/main" id="{5E37F5D9-5EF4-3DE1-7A77-080A85FE957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41377" y="1024344"/>
              <a:ext cx="2990850" cy="1692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6" name="Picture 6" descr="A living room with a large window&#10;&#10;Description automatically generated with low confidence">
              <a:extLst>
                <a:ext uri="{FF2B5EF4-FFF2-40B4-BE49-F238E27FC236}">
                  <a16:creationId xmlns:a16="http://schemas.microsoft.com/office/drawing/2014/main" id="{95072881-9533-108A-1591-4EF61E7D7E3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93140" y="1024344"/>
              <a:ext cx="2460625" cy="1692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6" name="Rectangle 4">
            <a:extLst>
              <a:ext uri="{FF2B5EF4-FFF2-40B4-BE49-F238E27FC236}">
                <a16:creationId xmlns:a16="http://schemas.microsoft.com/office/drawing/2014/main" id="{9866DA25-62AD-7230-B659-534C1BA274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147864"/>
            <a:ext cx="7315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152352" rIns="0" bIns="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754C62BD-0B09-23F8-F917-67DEB6D1D4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989614"/>
            <a:ext cx="73152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152352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600" b="0" i="0" u="none" strike="noStrike" cap="none" normalizeH="0" baseline="0">
              <a:ln>
                <a:noFill/>
              </a:ln>
              <a:solidFill>
                <a:srgbClr val="2F5496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135379A1-1584-AEEC-4C56-69C7644450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3065" y="4781750"/>
            <a:ext cx="5629071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venir Next LT Pro" panose="020B05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Featuring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venir Next LT Pro" panose="020B05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venir Next LT Pro" panose="020B05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venir Next LT Pro" panose="020B05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Community dock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venir Next LT Pro" panose="020B05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 Monogram Appliances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venir Next LT Pro" panose="020B05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venir Next LT Pro" panose="020B05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Impact glass windows 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venir Next LT Pro" panose="020B05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venir Next LT Pro" panose="020B05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Gorgeous 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venir Next LT Pro" panose="020B05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moulding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venir Next LT Pro" panose="020B05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throughout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venir Next LT Pro" panose="020B05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venir Next LT Pro" panose="020B05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Elevated Construction with 10- foot ceilings downstairs/ 9- foot upstairs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venir Next LT Pro" panose="020B05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venir Next LT Pro" panose="020B05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Fine Craftsmanship 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venir Next LT Pro" panose="020B05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venir Next LT Pro" panose="020B05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Quartz or Granite countertops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venir Next LT Pro" panose="020B05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venir Next LT Pro" panose="020B05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Kohler and Moen Products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venir Next LT Pro" panose="020B05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venir Next LT Pro" panose="020B05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kumimoji="0" lang="en-US" altLang="en-US" sz="1200" b="0" i="0" u="none" strike="noStrike" cap="none" normalizeH="0" baseline="0" dirty="0" bmk="">
                <a:ln>
                  <a:noFill/>
                </a:ln>
                <a:solidFill>
                  <a:schemeClr val="tx1"/>
                </a:solidFill>
                <a:effectLst/>
                <a:latin typeface="Avenir Next LT Pro" panose="020B05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ophisticated and well thought out designs built around your lifestyle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venir Next LT Pro" panose="020B05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0" i="0" u="none" strike="noStrike" cap="none" normalizeH="0" baseline="0" dirty="0" bmk="_Hlk106704298">
              <a:ln>
                <a:noFill/>
              </a:ln>
              <a:solidFill>
                <a:schemeClr val="tx1"/>
              </a:solidFill>
              <a:effectLst/>
              <a:latin typeface="Avenir Next LT Pro" panose="020B05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1" u="none" strike="noStrike" cap="none" normalizeH="0" baseline="0" dirty="0" bmk="_Hlk106704298">
                <a:ln>
                  <a:noFill/>
                </a:ln>
                <a:solidFill>
                  <a:schemeClr val="tx1"/>
                </a:solidFill>
                <a:effectLst/>
                <a:latin typeface="Avenir Next LT Pro" panose="020B05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Your dream home awaits</a:t>
            </a:r>
            <a:r>
              <a:rPr kumimoji="0" lang="en-US" altLang="en-US" sz="12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venir Next LT Pro" panose="020B05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  <a:endParaRPr kumimoji="0" lang="en-US" altLang="en-US" sz="1200" b="1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venir Next LT Pro" panose="020B0504020202020204" pitchFamily="34" charset="0"/>
            </a:endParaRPr>
          </a:p>
        </p:txBody>
      </p:sp>
      <p:pic>
        <p:nvPicPr>
          <p:cNvPr id="12" name="Picture 3">
            <a:extLst>
              <a:ext uri="{FF2B5EF4-FFF2-40B4-BE49-F238E27FC236}">
                <a16:creationId xmlns:a16="http://schemas.microsoft.com/office/drawing/2014/main" id="{032083B4-0FE4-C11E-2CAF-BAFBEA4A3D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162175" y="8124375"/>
            <a:ext cx="2990850" cy="7178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15E757E7-634F-F7EC-6717-E7A4C62D493D}"/>
              </a:ext>
            </a:extLst>
          </p:cNvPr>
          <p:cNvSpPr txBox="1"/>
          <p:nvPr/>
        </p:nvSpPr>
        <p:spPr>
          <a:xfrm>
            <a:off x="2286000" y="7227671"/>
            <a:ext cx="27432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venir Next LT Pro" panose="020B05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Angel French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venir Next LT Pro" panose="020B05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843-367-5333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venir Next LT Pro" panose="020B05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AFrench@ARHomes.com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venir Next LT Pro" panose="020B05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62FEA6B-5417-33F3-8E67-F68A35A9506B}"/>
              </a:ext>
            </a:extLst>
          </p:cNvPr>
          <p:cNvSpPr txBox="1"/>
          <p:nvPr/>
        </p:nvSpPr>
        <p:spPr>
          <a:xfrm>
            <a:off x="1828800" y="8867001"/>
            <a:ext cx="36576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venir Next LT Pro" panose="020B0504020202020204" pitchFamily="34" charset="0"/>
              </a:rPr>
              <a:t>COASTAL PREMIER HOMES, LLC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9BB6DAE3-AD2C-382C-3C65-BAAF2E3963A2}"/>
              </a:ext>
            </a:extLst>
          </p:cNvPr>
          <p:cNvGrpSpPr/>
          <p:nvPr/>
        </p:nvGrpSpPr>
        <p:grpSpPr>
          <a:xfrm>
            <a:off x="1668463" y="2422868"/>
            <a:ext cx="3978275" cy="2232025"/>
            <a:chOff x="1668463" y="2412128"/>
            <a:chExt cx="3978275" cy="2232025"/>
          </a:xfrm>
        </p:grpSpPr>
        <p:pic>
          <p:nvPicPr>
            <p:cNvPr id="1025" name="Picture 5" descr="A picture containing text, nature, shore&#10;&#10;Description automatically generated">
              <a:extLst>
                <a:ext uri="{FF2B5EF4-FFF2-40B4-BE49-F238E27FC236}">
                  <a16:creationId xmlns:a16="http://schemas.microsoft.com/office/drawing/2014/main" id="{29AD6897-1148-82D0-4EB9-CD330CC96CA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68463" y="2412128"/>
              <a:ext cx="3978275" cy="22320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0C11CF59-9D5B-4995-7E73-94CDD88B655C}"/>
                </a:ext>
              </a:extLst>
            </p:cNvPr>
            <p:cNvSpPr txBox="1"/>
            <p:nvPr/>
          </p:nvSpPr>
          <p:spPr>
            <a:xfrm>
              <a:off x="1688069" y="4374997"/>
              <a:ext cx="3939063" cy="25391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1050" dirty="0">
                  <a:latin typeface="Avenir Next LT Pro" panose="020B0504020202020204" pitchFamily="34" charset="0"/>
                </a:rPr>
                <a:t>Visit Our Award-Winning Model At 1529 Tomato Farm Circle</a:t>
              </a:r>
            </a:p>
          </p:txBody>
        </p: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C0E020CE-FDB5-B8C5-13C3-76BB737BDFA6}"/>
              </a:ext>
            </a:extLst>
          </p:cNvPr>
          <p:cNvSpPr txBox="1"/>
          <p:nvPr/>
        </p:nvSpPr>
        <p:spPr>
          <a:xfrm>
            <a:off x="1828800" y="7810258"/>
            <a:ext cx="36576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chemeClr val="bg2">
                    <a:lumMod val="25000"/>
                  </a:schemeClr>
                </a:solidFill>
              </a:rPr>
              <a:t>www.heirloomlanding.com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1F1A565-DC62-494B-A24E-24C6C0F89B12}"/>
              </a:ext>
            </a:extLst>
          </p:cNvPr>
          <p:cNvSpPr txBox="1"/>
          <p:nvPr/>
        </p:nvSpPr>
        <p:spPr>
          <a:xfrm rot="19457501">
            <a:off x="-455967" y="3215715"/>
            <a:ext cx="270428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Avenir Next LT Pro" panose="020B0504020202020204" pitchFamily="34" charset="0"/>
              </a:rPr>
              <a:t>Starting at</a:t>
            </a:r>
          </a:p>
          <a:p>
            <a:pPr algn="ctr"/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Avenir Next LT Pro" panose="020B0504020202020204" pitchFamily="34" charset="0"/>
              </a:rPr>
              <a:t>$1.6M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31AF5E1-5056-1292-E9EA-7633C3E96140}"/>
              </a:ext>
            </a:extLst>
          </p:cNvPr>
          <p:cNvSpPr txBox="1"/>
          <p:nvPr/>
        </p:nvSpPr>
        <p:spPr>
          <a:xfrm rot="2301554">
            <a:off x="5066878" y="3215715"/>
            <a:ext cx="270428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Avenir Next LT Pro" panose="020B0504020202020204" pitchFamily="34" charset="0"/>
              </a:rPr>
              <a:t>Only 6 lots</a:t>
            </a:r>
          </a:p>
          <a:p>
            <a:pPr algn="ctr"/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Avenir Next LT Pro" panose="020B0504020202020204" pitchFamily="34" charset="0"/>
              </a:rPr>
              <a:t>remaining</a:t>
            </a:r>
          </a:p>
        </p:txBody>
      </p:sp>
    </p:spTree>
    <p:extLst>
      <p:ext uri="{BB962C8B-B14F-4D97-AF65-F5344CB8AC3E}">
        <p14:creationId xmlns:p14="http://schemas.microsoft.com/office/powerpoint/2010/main" val="41888156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</TotalTime>
  <Words>93</Words>
  <Application>Microsoft Office PowerPoint</Application>
  <PresentationFormat>Custom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Avenir Next LT Pro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5</cp:revision>
  <dcterms:created xsi:type="dcterms:W3CDTF">2022-06-22T01:17:19Z</dcterms:created>
  <dcterms:modified xsi:type="dcterms:W3CDTF">2022-07-26T16:45:03Z</dcterms:modified>
</cp:coreProperties>
</file>