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32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5"/>
          <a:stretch/>
        </p:blipFill>
        <p:spPr bwMode="auto">
          <a:xfrm>
            <a:off x="136079" y="1177485"/>
            <a:ext cx="3272559" cy="20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080" y="-1"/>
            <a:ext cx="7628700" cy="1009123"/>
          </a:xfrm>
          <a:noFill/>
        </p:spPr>
        <p:txBody>
          <a:bodyPr anchor="t">
            <a:normAutofit fontScale="90000"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Hibben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  <a:t> at  Belle Hall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cognitoMeridies" panose="00000400000000000000" pitchFamily="2" charset="0"/>
              </a:rPr>
            </a:br>
            <a:r>
              <a:rPr lang="en-US" sz="1800" dirty="0" smtClean="0">
                <a:latin typeface="IncognitoMeridies" panose="00000400000000000000" pitchFamily="2" charset="0"/>
              </a:rPr>
              <a:t>Agent Open House - Wednesday March 25, 10-12</a:t>
            </a:r>
            <a:br>
              <a:rPr lang="en-US" sz="1800" dirty="0" smtClean="0">
                <a:latin typeface="IncognitoMeridies" panose="00000400000000000000" pitchFamily="2" charset="0"/>
              </a:rPr>
            </a:br>
            <a:r>
              <a:rPr lang="en-US" sz="1800" dirty="0" smtClean="0">
                <a:latin typeface="IncognitoMeridies" panose="00000400000000000000" pitchFamily="2" charset="0"/>
              </a:rPr>
              <a:t>Visit all 4 homes to enter a drawing for a gift </a:t>
            </a:r>
            <a:r>
              <a:rPr lang="en-US" sz="1800" dirty="0">
                <a:latin typeface="IncognitoMeridies" panose="00000400000000000000" pitchFamily="2" charset="0"/>
              </a:rPr>
              <a:t>certificate to Obstinate Daughter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35883" y="4518928"/>
            <a:ext cx="32729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0"/>
              </a:rPr>
              <a:t>Chuck &amp; Edy Mimms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Sand Dollar Real Estate </a:t>
            </a:r>
            <a:r>
              <a:rPr lang="en-US" sz="1200" dirty="0" smtClean="0">
                <a:latin typeface="Gill Sans MT" panose="020B0502020104020203" pitchFamily="34" charset="0"/>
              </a:rPr>
              <a:t>Group</a:t>
            </a:r>
            <a:br>
              <a:rPr lang="en-US" sz="1200" dirty="0" smtClean="0">
                <a:latin typeface="Gill Sans MT" panose="020B0502020104020203" pitchFamily="34" charset="0"/>
              </a:rPr>
            </a:br>
            <a:r>
              <a:rPr lang="en-US" sz="1200" dirty="0" smtClean="0">
                <a:latin typeface="Gill Sans MT" panose="020B0502020104020203" pitchFamily="34" charset="0"/>
              </a:rPr>
              <a:t>843-224-9507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mimms@sanddollarsc.com</a:t>
            </a:r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5884" y="3396458"/>
            <a:ext cx="3272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529 Country Place Road</a:t>
            </a:r>
            <a:endParaRPr lang="en-US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MLS# 15000585</a:t>
            </a:r>
            <a:b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$647,500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3"/>
          <a:stretch/>
        </p:blipFill>
        <p:spPr bwMode="auto">
          <a:xfrm>
            <a:off x="4343597" y="1177485"/>
            <a:ext cx="3272557" cy="20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343400" y="4518929"/>
            <a:ext cx="32729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0"/>
              </a:rPr>
              <a:t>Sam E Haynes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William Means Real Estate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843-214-4790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sam@williammeans.com</a:t>
            </a:r>
            <a:endParaRPr lang="en-US" sz="1100" dirty="0">
              <a:latin typeface="Gill Sans MT" panose="020B050202010402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43401" y="3396459"/>
            <a:ext cx="3272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738 </a:t>
            </a:r>
            <a:r>
              <a:rPr lang="en-US" sz="2400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Hibbens</a:t>
            </a:r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 Grant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Blvd</a:t>
            </a:r>
            <a:br>
              <a:rPr lang="en-US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</a:b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MLS# 1424844</a:t>
            </a: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$698,500</a:t>
            </a:r>
            <a:endParaRPr lang="en-US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2868" r="12" b="2868"/>
          <a:stretch/>
        </p:blipFill>
        <p:spPr bwMode="auto">
          <a:xfrm>
            <a:off x="136275" y="5748206"/>
            <a:ext cx="3272166" cy="205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35883" y="9089648"/>
            <a:ext cx="32729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0"/>
              </a:rPr>
              <a:t>B.V. </a:t>
            </a:r>
            <a:r>
              <a:rPr lang="en-US" sz="1600" dirty="0" err="1">
                <a:latin typeface="Gill Sans MT" panose="020B0502020104020203" pitchFamily="34" charset="0"/>
              </a:rPr>
              <a:t>Messervy</a:t>
            </a:r>
            <a:endParaRPr lang="en-US" sz="16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Carolina One Real Estate</a:t>
            </a:r>
          </a:p>
          <a:p>
            <a:pPr algn="ctr"/>
            <a:r>
              <a:rPr lang="en-US" sz="1200" dirty="0" smtClean="0">
                <a:latin typeface="Gill Sans MT" panose="020B0502020104020203" pitchFamily="34" charset="0"/>
              </a:rPr>
              <a:t>843-452-3630</a:t>
            </a:r>
            <a:endParaRPr lang="en-US" sz="1200" dirty="0">
              <a:latin typeface="Gill Sans MT" panose="020B0502020104020203" pitchFamily="34" charset="0"/>
            </a:endParaRP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bvmesservy@carolinaone.com</a:t>
            </a:r>
            <a:endParaRPr lang="en-US" sz="1200" dirty="0">
              <a:latin typeface="Gill Sans MT" panose="020B05020201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5884" y="7967180"/>
            <a:ext cx="3272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728 Stucco Lane</a:t>
            </a:r>
            <a:endParaRPr lang="en-US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MLS# 15003703</a:t>
            </a: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$1,198,500</a:t>
            </a:r>
            <a:endParaRPr lang="en-US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1530" b="16142"/>
          <a:stretch/>
        </p:blipFill>
        <p:spPr bwMode="auto">
          <a:xfrm>
            <a:off x="4343597" y="5748207"/>
            <a:ext cx="3272556" cy="20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343400" y="9089648"/>
            <a:ext cx="32729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Gill Sans MT" panose="020B0502020104020203" pitchFamily="34" charset="0"/>
              </a:rPr>
              <a:t>Bambi Magraw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Keller Williams Realty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843-224-3628</a:t>
            </a:r>
          </a:p>
          <a:p>
            <a:pPr algn="ctr"/>
            <a:r>
              <a:rPr lang="en-US" sz="1200" dirty="0">
                <a:latin typeface="Gill Sans MT" panose="020B0502020104020203" pitchFamily="34" charset="0"/>
              </a:rPr>
              <a:t>bambi@charlestondwellings.com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43401" y="7967180"/>
            <a:ext cx="32729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345 Bridgetown Pass</a:t>
            </a:r>
            <a:endParaRPr lang="en-US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MLS# 1426292</a:t>
            </a:r>
          </a:p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itchFamily="18" charset="0"/>
              </a:rPr>
              <a:t>$724,900</a:t>
            </a:r>
            <a:endParaRPr lang="en-US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71600" y="5579844"/>
            <a:ext cx="51054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28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65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Hibben at  Belle Hall Agent Open House - Wednesday March 25, 10-12 Visit all 4 homes to enter a drawing for a gift certificate to Obstinate Daughter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 Seahorse Ct Isle of Palms, SC ~ MLS# 1413084 ~ $1,174,000</dc:title>
  <dc:creator>CVH360</dc:creator>
  <cp:lastModifiedBy>atp1313@gmail.com</cp:lastModifiedBy>
  <cp:revision>17</cp:revision>
  <dcterms:created xsi:type="dcterms:W3CDTF">2006-08-16T00:00:00Z</dcterms:created>
  <dcterms:modified xsi:type="dcterms:W3CDTF">2015-03-23T16:50:59Z</dcterms:modified>
</cp:coreProperties>
</file>