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2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183" y="1225989"/>
            <a:ext cx="2595708" cy="2050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080" y="-1"/>
            <a:ext cx="7628700" cy="1177486"/>
          </a:xfrm>
          <a:noFill/>
        </p:spPr>
        <p:txBody>
          <a:bodyPr anchor="t">
            <a:noAutofit/>
          </a:bodyPr>
          <a:lstStyle/>
          <a:p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Hibben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 at  Belle Hall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</a:br>
            <a:r>
              <a:rPr lang="en-US" sz="2000" dirty="0">
                <a:latin typeface="IncognitoMeridies" panose="00000400000000000000" pitchFamily="2" charset="0"/>
              </a:rPr>
              <a:t>Progressive Luncheon for Agents – Cash drawings!</a:t>
            </a:r>
            <a:br>
              <a:rPr lang="en-US" sz="2000" dirty="0">
                <a:latin typeface="IncognitoMeridies" panose="00000400000000000000" pitchFamily="2" charset="0"/>
              </a:rPr>
            </a:br>
            <a:r>
              <a:rPr lang="en-US" sz="2000" dirty="0">
                <a:latin typeface="IncognitoMeridies" panose="00000400000000000000" pitchFamily="2" charset="0"/>
              </a:rPr>
              <a:t>Thursday, July 14 - 11:30am to 1:30pm</a:t>
            </a:r>
          </a:p>
        </p:txBody>
      </p:sp>
      <p:sp>
        <p:nvSpPr>
          <p:cNvPr id="6" name="Rectangle 5"/>
          <p:cNvSpPr/>
          <p:nvPr/>
        </p:nvSpPr>
        <p:spPr>
          <a:xfrm>
            <a:off x="298757" y="4518928"/>
            <a:ext cx="327236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Gill Sans MT" panose="020B0502020104020203" pitchFamily="34" charset="0"/>
              </a:rPr>
              <a:t>Kathy Jordan</a:t>
            </a: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Kathy Jordan Properties</a:t>
            </a:r>
            <a:br>
              <a:rPr lang="en-US" sz="1200" dirty="0">
                <a:latin typeface="Gill Sans MT" panose="020B0502020104020203" pitchFamily="34" charset="0"/>
              </a:rPr>
            </a:br>
            <a:r>
              <a:rPr lang="en-US" sz="1200" dirty="0">
                <a:latin typeface="Gill Sans MT" panose="020B0502020104020203" pitchFamily="34" charset="0"/>
              </a:rPr>
              <a:t>843-442-0782</a:t>
            </a: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kathycharleston@gmail.com</a:t>
            </a:r>
          </a:p>
        </p:txBody>
      </p:sp>
      <p:sp>
        <p:nvSpPr>
          <p:cNvPr id="8" name="Rectangle 7"/>
          <p:cNvSpPr/>
          <p:nvPr/>
        </p:nvSpPr>
        <p:spPr>
          <a:xfrm>
            <a:off x="136079" y="3396458"/>
            <a:ext cx="3597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312 Bermuda Towne Row</a:t>
            </a:r>
          </a:p>
          <a:p>
            <a:pPr algn="ctr"/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MLS# 16008888</a:t>
            </a:r>
          </a:p>
          <a:p>
            <a:pPr algn="ctr"/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$749,000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50122" y="1225989"/>
            <a:ext cx="2734148" cy="2050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180918" y="4518929"/>
            <a:ext cx="32725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Gill Sans MT" panose="020B0502020104020203" pitchFamily="34" charset="0"/>
              </a:rPr>
              <a:t>Michelle </a:t>
            </a:r>
            <a:r>
              <a:rPr lang="en-US" sz="1600" dirty="0" err="1">
                <a:latin typeface="Gill Sans MT" panose="020B0502020104020203" pitchFamily="34" charset="0"/>
              </a:rPr>
              <a:t>Whitbeck</a:t>
            </a:r>
            <a:endParaRPr lang="en-US" sz="1600" dirty="0">
              <a:latin typeface="Gill Sans MT" panose="020B0502020104020203" pitchFamily="34" charset="0"/>
            </a:endParaRP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Keller Williams Realty Charleston</a:t>
            </a:r>
          </a:p>
          <a:p>
            <a:pPr algn="ctr"/>
            <a:r>
              <a:rPr lang="en-US" sz="1200" b="1" dirty="0">
                <a:latin typeface="Gill Sans MT" panose="020B0502020104020203" pitchFamily="34" charset="0"/>
              </a:rPr>
              <a:t>843-270-6057</a:t>
            </a: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mwhitbeck@kwchs.com</a:t>
            </a:r>
            <a:endParaRPr lang="en-US" sz="1100" dirty="0">
              <a:latin typeface="Gill Sans MT" panose="020B0502020104020203" pitchFamily="34" charset="0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306" y="5748206"/>
            <a:ext cx="3045461" cy="2050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298757" y="9089648"/>
            <a:ext cx="327236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Gill Sans MT" panose="020B0502020104020203" pitchFamily="34" charset="0"/>
              </a:rPr>
              <a:t>Shane </a:t>
            </a:r>
            <a:r>
              <a:rPr lang="en-US" sz="1600" dirty="0" err="1">
                <a:latin typeface="Gill Sans MT" panose="020B0502020104020203" pitchFamily="34" charset="0"/>
              </a:rPr>
              <a:t>Spurling</a:t>
            </a:r>
            <a:endParaRPr lang="en-US" sz="1600" dirty="0">
              <a:latin typeface="Gill Sans MT" panose="020B0502020104020203" pitchFamily="34" charset="0"/>
            </a:endParaRP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Matt O'Neill Real Estate</a:t>
            </a: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843-640-9448</a:t>
            </a: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shane@mattoneillteam.com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6079" y="7967180"/>
            <a:ext cx="3597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517 Country Place Road</a:t>
            </a:r>
          </a:p>
          <a:p>
            <a:pPr algn="ctr"/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MLS# 16012924</a:t>
            </a:r>
          </a:p>
          <a:p>
            <a:pPr algn="ctr"/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$670,000</a:t>
            </a:r>
            <a:endParaRPr lang="en-US" sz="12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71510" y="5748207"/>
            <a:ext cx="3091371" cy="2050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4180918" y="9089648"/>
            <a:ext cx="32725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>
                <a:latin typeface="Gill Sans MT" panose="020B0502020104020203" pitchFamily="34" charset="0"/>
              </a:rPr>
              <a:t>Vanessa Nichols</a:t>
            </a:r>
          </a:p>
          <a:p>
            <a:pPr algn="ctr"/>
            <a:r>
              <a:rPr lang="en-US" sz="1200">
                <a:latin typeface="Gill Sans MT" panose="020B0502020104020203" pitchFamily="34" charset="0"/>
              </a:rPr>
              <a:t>Carolina </a:t>
            </a:r>
            <a:r>
              <a:rPr lang="en-US" sz="1200" dirty="0">
                <a:latin typeface="Gill Sans MT" panose="020B0502020104020203" pitchFamily="34" charset="0"/>
              </a:rPr>
              <a:t>One Real Estate</a:t>
            </a: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843-209-8007</a:t>
            </a: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dedewarren@carolinaone.com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371600" y="5579844"/>
            <a:ext cx="51054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018238" y="3384026"/>
            <a:ext cx="3597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416 Barbadian Way</a:t>
            </a:r>
          </a:p>
          <a:p>
            <a:pPr algn="ctr"/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MLS# 16015044</a:t>
            </a:r>
          </a:p>
          <a:p>
            <a:pPr algn="ctr"/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$759,900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018238" y="7954748"/>
            <a:ext cx="3597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713 Stucco Lane</a:t>
            </a:r>
          </a:p>
          <a:p>
            <a:pPr algn="ctr"/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MLS# 16013973</a:t>
            </a:r>
          </a:p>
          <a:p>
            <a:pPr algn="ctr"/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$824,000</a:t>
            </a:r>
            <a:endParaRPr lang="en-US" sz="12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284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67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Caslon Pro</vt:lpstr>
      <vt:lpstr>Arial</vt:lpstr>
      <vt:lpstr>Calibri</vt:lpstr>
      <vt:lpstr>Gill Sans MT</vt:lpstr>
      <vt:lpstr>IncognitoMeridies</vt:lpstr>
      <vt:lpstr>Office Theme</vt:lpstr>
      <vt:lpstr>Hibben at  Belle Hall Progressive Luncheon for Agents – Cash drawings! Thursday, July 14 - 11:30am to 1:30pm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Seahorse Ct Isle of Palms, SC ~ MLS# 1413084 ~ $1,174,000</dc:title>
  <dc:creator>CVH360</dc:creator>
  <cp:lastModifiedBy>A. Thomas Price</cp:lastModifiedBy>
  <cp:revision>21</cp:revision>
  <dcterms:created xsi:type="dcterms:W3CDTF">2006-08-16T00:00:00Z</dcterms:created>
  <dcterms:modified xsi:type="dcterms:W3CDTF">2016-07-13T22:37:45Z</dcterms:modified>
</cp:coreProperties>
</file>