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12" y="-3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1229409"/>
            <a:ext cx="3200400" cy="213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-26818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Avondale Open Houses</a:t>
            </a:r>
          </a:p>
          <a:p>
            <a:pPr algn="ctr"/>
            <a:r>
              <a:rPr lang="en-US" sz="2800" i="1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Thursday, March 2</a:t>
            </a:r>
            <a:r>
              <a:rPr lang="en-US" sz="2800" i="1" baseline="30000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nd</a:t>
            </a:r>
            <a:r>
              <a:rPr lang="en-US" sz="2800" i="1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, from 12-2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4226" y="3662169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213 Hickory Street</a:t>
            </a:r>
          </a:p>
          <a:p>
            <a:pPr algn="ctr"/>
            <a:r>
              <a:rPr lang="en-US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Ashley Forest ~ Charleston</a:t>
            </a:r>
            <a:br>
              <a:rPr lang="en-US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MLS# 17004012 ~ $465,000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346" y="4914813"/>
            <a:ext cx="1097280" cy="73050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346" y="5943855"/>
            <a:ext cx="1097280" cy="73050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4918396"/>
            <a:ext cx="1097280" cy="73050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5951021"/>
            <a:ext cx="1097280" cy="73050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6983646"/>
            <a:ext cx="1070363" cy="71258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346" y="8001939"/>
            <a:ext cx="1097280" cy="73050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7998351"/>
            <a:ext cx="1097280" cy="73050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346" y="6972897"/>
            <a:ext cx="1097280" cy="73050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41546" y="8956684"/>
            <a:ext cx="1051560" cy="701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66254" y="7860442"/>
            <a:ext cx="1047750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74227" y="9030979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Amy </a:t>
            </a:r>
            <a:r>
              <a:rPr lang="en-US" altLang="en-US" sz="1600" dirty="0" err="1">
                <a:solidFill>
                  <a:srgbClr val="000000"/>
                </a:solidFill>
                <a:latin typeface="Georgia" panose="02040502050405020303" pitchFamily="18" charset="0"/>
              </a:rPr>
              <a:t>Zonarich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(843) 534-3523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amy@amyzonarich.com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www.liveandlovecharleston.com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Keller Williams Realty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-2619973" y="7610514"/>
            <a:ext cx="23568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Keller Williams Realty</a:t>
            </a:r>
            <a:b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Charleston West Ashley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1180 Sam </a:t>
            </a:r>
            <a:r>
              <a:rPr lang="en-US" altLang="en-US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Rittenberg</a:t>
            </a: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 Ste 105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Charleston, SC 29407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249" y="1182977"/>
            <a:ext cx="32004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388249" y="3662169"/>
            <a:ext cx="3200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13 Yeadon Avenue</a:t>
            </a:r>
          </a:p>
          <a:p>
            <a:pPr algn="ctr"/>
            <a:r>
              <a:rPr lang="en-US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Byrnes Downs ~ Charleston</a:t>
            </a:r>
          </a:p>
          <a:p>
            <a:pPr algn="ctr"/>
            <a:r>
              <a:rPr lang="en-US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MLS# 16031341 ~ $450,000</a:t>
            </a: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369" y="4911099"/>
            <a:ext cx="1097280" cy="746026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369" y="5951948"/>
            <a:ext cx="1097280" cy="731520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249" y="4914576"/>
            <a:ext cx="1097280" cy="746586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249" y="5959462"/>
            <a:ext cx="1097280" cy="731520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249" y="6989282"/>
            <a:ext cx="1070363" cy="713575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369" y="8004634"/>
            <a:ext cx="1097280" cy="731520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249" y="8001157"/>
            <a:ext cx="1097280" cy="731520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369" y="6978291"/>
            <a:ext cx="1097280" cy="731520"/>
          </a:xfrm>
          <a:prstGeom prst="rect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388249" y="9030979"/>
            <a:ext cx="320040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Audra Walters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(843) 608-8149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audra@chucktownhomes.com</a:t>
            </a:r>
            <a:br>
              <a:rPr lang="en-US" altLang="en-US" sz="100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en-US" sz="1000">
                <a:solidFill>
                  <a:srgbClr val="000000"/>
                </a:solidFill>
                <a:latin typeface="Georgia" panose="02040502050405020303" pitchFamily="18" charset="0"/>
              </a:rPr>
              <a:t>www.FrontPorchPropertiesSC.com</a:t>
            </a:r>
            <a:endParaRPr lang="en-US" altLang="en-US" sz="1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Georgia" panose="02040502050405020303" pitchFamily="18" charset="0"/>
              </a:rPr>
              <a:t>ChuckTown Homes, LLC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51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17</cp:revision>
  <dcterms:created xsi:type="dcterms:W3CDTF">2016-10-21T14:02:21Z</dcterms:created>
  <dcterms:modified xsi:type="dcterms:W3CDTF">2017-02-28T19:42:07Z</dcterms:modified>
</cp:coreProperties>
</file>