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E2A"/>
    <a:srgbClr val="8EA4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302" y="-27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97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941">
                <a:solidFill>
                  <a:schemeClr val="tx1">
                    <a:tint val="75000"/>
                  </a:schemeClr>
                </a:solidFill>
              </a:defRPr>
            </a:lvl1pPr>
            <a:lvl2pPr marL="449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2pPr>
            <a:lvl3pPr marL="89901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3pPr>
            <a:lvl4pPr marL="1348516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4pPr>
            <a:lvl5pPr marL="1798021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5pPr>
            <a:lvl6pPr marL="2247527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6pPr>
            <a:lvl7pPr marL="2697032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7pPr>
            <a:lvl8pPr marL="3146538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8pPr>
            <a:lvl9pPr marL="3596043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177"/>
            </a:lvl1pPr>
            <a:lvl2pPr>
              <a:defRPr sz="2735"/>
            </a:lvl2pPr>
            <a:lvl3pPr>
              <a:defRPr sz="2382"/>
            </a:lvl3pPr>
            <a:lvl4pPr>
              <a:defRPr sz="1941"/>
            </a:lvl4pPr>
            <a:lvl5pPr>
              <a:defRPr sz="1941"/>
            </a:lvl5pPr>
            <a:lvl6pPr>
              <a:defRPr sz="1941"/>
            </a:lvl6pPr>
            <a:lvl7pPr>
              <a:defRPr sz="1941"/>
            </a:lvl7pPr>
            <a:lvl8pPr>
              <a:defRPr sz="1941"/>
            </a:lvl8pPr>
            <a:lvl9pPr>
              <a:defRPr sz="19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7"/>
            <a:ext cx="2256235" cy="6254751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177"/>
            </a:lvl1pPr>
            <a:lvl2pPr marL="449505" indent="0">
              <a:buNone/>
              <a:defRPr sz="2735"/>
            </a:lvl2pPr>
            <a:lvl3pPr marL="899010" indent="0">
              <a:buNone/>
              <a:defRPr sz="2382"/>
            </a:lvl3pPr>
            <a:lvl4pPr marL="1348516" indent="0">
              <a:buNone/>
              <a:defRPr sz="1941"/>
            </a:lvl4pPr>
            <a:lvl5pPr marL="1798021" indent="0">
              <a:buNone/>
              <a:defRPr sz="1941"/>
            </a:lvl5pPr>
            <a:lvl6pPr marL="2247527" indent="0">
              <a:buNone/>
              <a:defRPr sz="1941"/>
            </a:lvl6pPr>
            <a:lvl7pPr marL="2697032" indent="0">
              <a:buNone/>
              <a:defRPr sz="1941"/>
            </a:lvl7pPr>
            <a:lvl8pPr marL="3146538" indent="0">
              <a:buNone/>
              <a:defRPr sz="1941"/>
            </a:lvl8pPr>
            <a:lvl9pPr marL="3596043" indent="0">
              <a:buNone/>
              <a:defRPr sz="194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9010" rtl="0" eaLnBrk="1" latinLnBrk="0" hangingPunct="1">
        <a:spcBef>
          <a:spcPct val="0"/>
        </a:spcBef>
        <a:buNone/>
        <a:defRPr sz="43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129" indent="-337129" algn="l" defTabSz="899010" rtl="0" eaLnBrk="1" latinLnBrk="0" hangingPunct="1">
        <a:spcBef>
          <a:spcPct val="20000"/>
        </a:spcBef>
        <a:buFont typeface="Arial" pitchFamily="34" charset="0"/>
        <a:buChar char="•"/>
        <a:defRPr sz="3177" kern="1200">
          <a:solidFill>
            <a:schemeClr val="tx1"/>
          </a:solidFill>
          <a:latin typeface="+mn-lt"/>
          <a:ea typeface="+mn-ea"/>
          <a:cs typeface="+mn-cs"/>
        </a:defRPr>
      </a:lvl1pPr>
      <a:lvl2pPr marL="730446" indent="-280941" algn="l" defTabSz="899010" rtl="0" eaLnBrk="1" latinLnBrk="0" hangingPunct="1">
        <a:spcBef>
          <a:spcPct val="20000"/>
        </a:spcBef>
        <a:buFont typeface="Arial" pitchFamily="34" charset="0"/>
        <a:buChar char="–"/>
        <a:defRPr sz="2735" kern="1200">
          <a:solidFill>
            <a:schemeClr val="tx1"/>
          </a:solidFill>
          <a:latin typeface="+mn-lt"/>
          <a:ea typeface="+mn-ea"/>
          <a:cs typeface="+mn-cs"/>
        </a:defRPr>
      </a:lvl2pPr>
      <a:lvl3pPr marL="1123764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2382" kern="1200">
          <a:solidFill>
            <a:schemeClr val="tx1"/>
          </a:solidFill>
          <a:latin typeface="+mn-lt"/>
          <a:ea typeface="+mn-ea"/>
          <a:cs typeface="+mn-cs"/>
        </a:defRPr>
      </a:lvl3pPr>
      <a:lvl4pPr marL="1573269" indent="-224753" algn="l" defTabSz="899010" rtl="0" eaLnBrk="1" latinLnBrk="0" hangingPunct="1">
        <a:spcBef>
          <a:spcPct val="20000"/>
        </a:spcBef>
        <a:buFont typeface="Arial" pitchFamily="34" charset="0"/>
        <a:buChar char="–"/>
        <a:defRPr sz="1941" kern="1200">
          <a:solidFill>
            <a:schemeClr val="tx1"/>
          </a:solidFill>
          <a:latin typeface="+mn-lt"/>
          <a:ea typeface="+mn-ea"/>
          <a:cs typeface="+mn-cs"/>
        </a:defRPr>
      </a:lvl4pPr>
      <a:lvl5pPr marL="2022774" indent="-224753" algn="l" defTabSz="899010" rtl="0" eaLnBrk="1" latinLnBrk="0" hangingPunct="1">
        <a:spcBef>
          <a:spcPct val="20000"/>
        </a:spcBef>
        <a:buFont typeface="Arial" pitchFamily="34" charset="0"/>
        <a:buChar char="»"/>
        <a:defRPr sz="1941" kern="1200">
          <a:solidFill>
            <a:schemeClr val="tx1"/>
          </a:solidFill>
          <a:latin typeface="+mn-lt"/>
          <a:ea typeface="+mn-ea"/>
          <a:cs typeface="+mn-cs"/>
        </a:defRPr>
      </a:lvl5pPr>
      <a:lvl6pPr marL="2472279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6pPr>
      <a:lvl7pPr marL="2921785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7pPr>
      <a:lvl8pPr marL="3371290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8pPr>
      <a:lvl9pPr marL="3820796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49505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9901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48516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798021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47527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97032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46538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96043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FD797009-43E2-4E9F-8EE0-30904AC263E2}"/>
              </a:ext>
            </a:extLst>
          </p:cNvPr>
          <p:cNvSpPr/>
          <p:nvPr/>
        </p:nvSpPr>
        <p:spPr>
          <a:xfrm>
            <a:off x="2514601" y="1022837"/>
            <a:ext cx="4167867" cy="401793"/>
          </a:xfrm>
          <a:prstGeom prst="rect">
            <a:avLst/>
          </a:prstGeom>
          <a:noFill/>
          <a:ln w="3175">
            <a:solidFill>
              <a:srgbClr val="C00000">
                <a:alpha val="25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3E1898F-BE20-49CE-8E97-05D5210B1C98}"/>
              </a:ext>
            </a:extLst>
          </p:cNvPr>
          <p:cNvSpPr/>
          <p:nvPr/>
        </p:nvSpPr>
        <p:spPr>
          <a:xfrm>
            <a:off x="175531" y="1022837"/>
            <a:ext cx="2057400" cy="401793"/>
          </a:xfrm>
          <a:prstGeom prst="rect">
            <a:avLst/>
          </a:prstGeom>
          <a:noFill/>
          <a:ln w="3175">
            <a:solidFill>
              <a:srgbClr val="C00000">
                <a:alpha val="25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2442E2-481E-453D-8A2D-4BEFA86F0C42}"/>
              </a:ext>
            </a:extLst>
          </p:cNvPr>
          <p:cNvSpPr/>
          <p:nvPr/>
        </p:nvSpPr>
        <p:spPr>
          <a:xfrm>
            <a:off x="175532" y="4984820"/>
            <a:ext cx="6506937" cy="401793"/>
          </a:xfrm>
          <a:prstGeom prst="rect">
            <a:avLst/>
          </a:prstGeom>
          <a:noFill/>
          <a:ln w="3175">
            <a:solidFill>
              <a:srgbClr val="C00000">
                <a:alpha val="25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1949823" y="7344773"/>
            <a:ext cx="1789272" cy="255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9" dirty="0"/>
              <a:t>The Boulevard Company, LLC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1"/>
            <a:ext cx="685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Lakeshore + Center Lake + Hidden Lakes</a:t>
            </a:r>
          </a:p>
          <a:p>
            <a:pPr algn="ctr"/>
            <a:r>
              <a:rPr lang="en-US" sz="2000" b="1" i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Agent Open Houses Wednesday April 18 11am-1pm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B37AE50-C735-43F2-9A46-281F58DAFEAE}"/>
              </a:ext>
            </a:extLst>
          </p:cNvPr>
          <p:cNvGrpSpPr/>
          <p:nvPr/>
        </p:nvGrpSpPr>
        <p:grpSpPr>
          <a:xfrm>
            <a:off x="175532" y="1575777"/>
            <a:ext cx="6506937" cy="3116093"/>
            <a:chOff x="195261" y="1575777"/>
            <a:chExt cx="6506937" cy="3116093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261" y="1575777"/>
              <a:ext cx="2057398" cy="1371599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" name="Rectangle 1"/>
            <p:cNvSpPr/>
            <p:nvPr/>
          </p:nvSpPr>
          <p:spPr>
            <a:xfrm>
              <a:off x="195261" y="3152987"/>
              <a:ext cx="2057400" cy="15388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1295 Deep Water Dr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 # 17030438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$485,000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Mary Molony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843-478-8460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7952" y="1575777"/>
              <a:ext cx="1021556" cy="13716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4800" y="1575777"/>
              <a:ext cx="2057398" cy="1371599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50C68F-F7FB-418F-A0CE-C2EE53E89A60}"/>
                </a:ext>
              </a:extLst>
            </p:cNvPr>
            <p:cNvSpPr/>
            <p:nvPr/>
          </p:nvSpPr>
          <p:spPr>
            <a:xfrm>
              <a:off x="2420030" y="3152987"/>
              <a:ext cx="2057400" cy="15388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1358 Center Lake Dr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 # 18007970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$475,000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Mark Macpherson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Give Local Realty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843-367-5640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782E448-E3AC-4577-AD9A-ED0D323D09A6}"/>
                </a:ext>
              </a:extLst>
            </p:cNvPr>
            <p:cNvSpPr/>
            <p:nvPr/>
          </p:nvSpPr>
          <p:spPr>
            <a:xfrm>
              <a:off x="4644798" y="3152987"/>
              <a:ext cx="2057400" cy="15388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1382 Center Lake Dr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 # 18005689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$485,000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Lisa Quick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Matt O'Neill Real Estate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843-452-6688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3061CC2-BC3C-4B91-8876-1ADD1DB5E9B9}"/>
              </a:ext>
            </a:extLst>
          </p:cNvPr>
          <p:cNvGrpSpPr/>
          <p:nvPr/>
        </p:nvGrpSpPr>
        <p:grpSpPr>
          <a:xfrm>
            <a:off x="175532" y="5603432"/>
            <a:ext cx="6506937" cy="3342744"/>
            <a:chOff x="195261" y="5603432"/>
            <a:chExt cx="6506937" cy="3342744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4D07670-3CF7-4356-A512-29A137D5B95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261" y="5603432"/>
              <a:ext cx="2057398" cy="1371599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AC58AA2-EA52-4A73-87A0-C60E97D20252}"/>
                </a:ext>
              </a:extLst>
            </p:cNvPr>
            <p:cNvSpPr/>
            <p:nvPr/>
          </p:nvSpPr>
          <p:spPr>
            <a:xfrm>
              <a:off x="195261" y="7191850"/>
              <a:ext cx="2057400" cy="15388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1233 Hidden Lakes Dr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 # 17028709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$800,000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Alan Donald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Keller Williams Realty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843-416-1434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3BDE32E5-2855-42A3-8591-D95313030C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4330" y="5603432"/>
              <a:ext cx="1828800" cy="13716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E8C3376-DBC7-4786-BD22-A50339C30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4800" y="5603432"/>
              <a:ext cx="2057398" cy="1371599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B98DCC6-27F2-46EC-8A6C-C96024D8D3A1}"/>
                </a:ext>
              </a:extLst>
            </p:cNvPr>
            <p:cNvSpPr/>
            <p:nvPr/>
          </p:nvSpPr>
          <p:spPr>
            <a:xfrm>
              <a:off x="2420030" y="7191850"/>
              <a:ext cx="205740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nb-NO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1217 Waterfront Dr</a:t>
              </a:r>
            </a:p>
            <a:p>
              <a:pPr algn="ctr"/>
              <a:r>
                <a:rPr lang="nb-NO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4/2.5, 2688sf</a:t>
              </a:r>
              <a:r>
                <a:rPr lang="nb-NO" sz="140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, Hardwoods</a:t>
              </a:r>
              <a:br>
                <a:rPr lang="nb-NO" sz="140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</a:br>
              <a:r>
                <a:rPr lang="nb-NO" sz="140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</a:t>
              </a:r>
              <a:r>
                <a:rPr lang="nb-NO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705,000</a:t>
              </a:r>
            </a:p>
            <a:p>
              <a:pPr algn="ctr"/>
              <a:endParaRPr lang="nb-NO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nb-NO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Margaux Kilgallen</a:t>
              </a:r>
            </a:p>
            <a:p>
              <a:pPr algn="ctr"/>
              <a:r>
                <a:rPr lang="nb-NO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Beresford Realty</a:t>
              </a:r>
            </a:p>
            <a:p>
              <a:pPr algn="ctr"/>
              <a:r>
                <a:rPr lang="nb-NO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843-670-4035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F7D4A5-C0DB-4B14-AAA5-D88016EE835D}"/>
                </a:ext>
              </a:extLst>
            </p:cNvPr>
            <p:cNvSpPr/>
            <p:nvPr/>
          </p:nvSpPr>
          <p:spPr>
            <a:xfrm>
              <a:off x="4644798" y="7191850"/>
              <a:ext cx="2057400" cy="15388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1117 Waterfront Dr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 # 18007256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$699,000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Rebecca </a:t>
              </a:r>
              <a:r>
                <a:rPr lang="en-US" sz="1400" b="1" dirty="0" err="1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Linenger</a:t>
              </a:r>
              <a:endParaRPr lang="en-US" sz="1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The Boulevard Company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843-364-5818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19608FD-80C4-48EC-A1A4-BA23B7304D38}"/>
              </a:ext>
            </a:extLst>
          </p:cNvPr>
          <p:cNvSpPr/>
          <p:nvPr/>
        </p:nvSpPr>
        <p:spPr>
          <a:xfrm>
            <a:off x="560158" y="1039067"/>
            <a:ext cx="1327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Lakeshore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1CC01ED-B116-4D22-85F3-77F9DD459F34}"/>
              </a:ext>
            </a:extLst>
          </p:cNvPr>
          <p:cNvSpPr/>
          <p:nvPr/>
        </p:nvSpPr>
        <p:spPr>
          <a:xfrm>
            <a:off x="3939778" y="1039067"/>
            <a:ext cx="1539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Center Lake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2392A8-65CF-4295-94E6-A53B446248FF}"/>
              </a:ext>
            </a:extLst>
          </p:cNvPr>
          <p:cNvSpPr/>
          <p:nvPr/>
        </p:nvSpPr>
        <p:spPr>
          <a:xfrm>
            <a:off x="2584859" y="4984820"/>
            <a:ext cx="1688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Hidden Lakes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108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A. Thomas Price</cp:lastModifiedBy>
  <cp:revision>40</cp:revision>
  <dcterms:created xsi:type="dcterms:W3CDTF">2006-08-16T00:00:00Z</dcterms:created>
  <dcterms:modified xsi:type="dcterms:W3CDTF">2018-04-16T14:26:23Z</dcterms:modified>
</cp:coreProperties>
</file>