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2pPr>
    <a:lvl3pPr marL="914293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5E2A"/>
    <a:srgbClr val="8EA4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1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9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9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8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80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75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97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46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96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97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941">
                <a:solidFill>
                  <a:schemeClr val="tx1">
                    <a:tint val="75000"/>
                  </a:schemeClr>
                </a:solidFill>
              </a:defRPr>
            </a:lvl1pPr>
            <a:lvl2pPr marL="44950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2pPr>
            <a:lvl3pPr marL="899010" indent="0">
              <a:buNone/>
              <a:defRPr sz="1588">
                <a:solidFill>
                  <a:schemeClr val="tx1">
                    <a:tint val="75000"/>
                  </a:schemeClr>
                </a:solidFill>
              </a:defRPr>
            </a:lvl3pPr>
            <a:lvl4pPr marL="1348516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4pPr>
            <a:lvl5pPr marL="1798021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5pPr>
            <a:lvl6pPr marL="2247527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6pPr>
            <a:lvl7pPr marL="2697032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7pPr>
            <a:lvl8pPr marL="3146538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8pPr>
            <a:lvl9pPr marL="3596043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735"/>
            </a:lvl1pPr>
            <a:lvl2pPr>
              <a:defRPr sz="2382"/>
            </a:lvl2pPr>
            <a:lvl3pPr>
              <a:defRPr sz="1941"/>
            </a:lvl3pPr>
            <a:lvl4pPr>
              <a:defRPr sz="1765"/>
            </a:lvl4pPr>
            <a:lvl5pPr>
              <a:defRPr sz="1765"/>
            </a:lvl5pPr>
            <a:lvl6pPr>
              <a:defRPr sz="1765"/>
            </a:lvl6pPr>
            <a:lvl7pPr>
              <a:defRPr sz="1765"/>
            </a:lvl7pPr>
            <a:lvl8pPr>
              <a:defRPr sz="1765"/>
            </a:lvl8pPr>
            <a:lvl9pPr>
              <a:defRPr sz="17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735"/>
            </a:lvl1pPr>
            <a:lvl2pPr>
              <a:defRPr sz="2382"/>
            </a:lvl2pPr>
            <a:lvl3pPr>
              <a:defRPr sz="1941"/>
            </a:lvl3pPr>
            <a:lvl4pPr>
              <a:defRPr sz="1765"/>
            </a:lvl4pPr>
            <a:lvl5pPr>
              <a:defRPr sz="1765"/>
            </a:lvl5pPr>
            <a:lvl6pPr>
              <a:defRPr sz="1765"/>
            </a:lvl6pPr>
            <a:lvl7pPr>
              <a:defRPr sz="1765"/>
            </a:lvl7pPr>
            <a:lvl8pPr>
              <a:defRPr sz="1765"/>
            </a:lvl8pPr>
            <a:lvl9pPr>
              <a:defRPr sz="17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382" b="1"/>
            </a:lvl1pPr>
            <a:lvl2pPr marL="449505" indent="0">
              <a:buNone/>
              <a:defRPr sz="1941" b="1"/>
            </a:lvl2pPr>
            <a:lvl3pPr marL="899010" indent="0">
              <a:buNone/>
              <a:defRPr sz="1765" b="1"/>
            </a:lvl3pPr>
            <a:lvl4pPr marL="1348516" indent="0">
              <a:buNone/>
              <a:defRPr sz="1588" b="1"/>
            </a:lvl4pPr>
            <a:lvl5pPr marL="1798021" indent="0">
              <a:buNone/>
              <a:defRPr sz="1588" b="1"/>
            </a:lvl5pPr>
            <a:lvl6pPr marL="2247527" indent="0">
              <a:buNone/>
              <a:defRPr sz="1588" b="1"/>
            </a:lvl6pPr>
            <a:lvl7pPr marL="2697032" indent="0">
              <a:buNone/>
              <a:defRPr sz="1588" b="1"/>
            </a:lvl7pPr>
            <a:lvl8pPr marL="3146538" indent="0">
              <a:buNone/>
              <a:defRPr sz="1588" b="1"/>
            </a:lvl8pPr>
            <a:lvl9pPr marL="3596043" indent="0">
              <a:buNone/>
              <a:defRPr sz="158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382"/>
            </a:lvl1pPr>
            <a:lvl2pPr>
              <a:defRPr sz="1941"/>
            </a:lvl2pPr>
            <a:lvl3pPr>
              <a:defRPr sz="1765"/>
            </a:lvl3pPr>
            <a:lvl4pPr>
              <a:defRPr sz="1588"/>
            </a:lvl4pPr>
            <a:lvl5pPr>
              <a:defRPr sz="1588"/>
            </a:lvl5pPr>
            <a:lvl6pPr>
              <a:defRPr sz="1588"/>
            </a:lvl6pPr>
            <a:lvl7pPr>
              <a:defRPr sz="1588"/>
            </a:lvl7pPr>
            <a:lvl8pPr>
              <a:defRPr sz="1588"/>
            </a:lvl8pPr>
            <a:lvl9pPr>
              <a:defRPr sz="1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382" b="1"/>
            </a:lvl1pPr>
            <a:lvl2pPr marL="449505" indent="0">
              <a:buNone/>
              <a:defRPr sz="1941" b="1"/>
            </a:lvl2pPr>
            <a:lvl3pPr marL="899010" indent="0">
              <a:buNone/>
              <a:defRPr sz="1765" b="1"/>
            </a:lvl3pPr>
            <a:lvl4pPr marL="1348516" indent="0">
              <a:buNone/>
              <a:defRPr sz="1588" b="1"/>
            </a:lvl4pPr>
            <a:lvl5pPr marL="1798021" indent="0">
              <a:buNone/>
              <a:defRPr sz="1588" b="1"/>
            </a:lvl5pPr>
            <a:lvl6pPr marL="2247527" indent="0">
              <a:buNone/>
              <a:defRPr sz="1588" b="1"/>
            </a:lvl6pPr>
            <a:lvl7pPr marL="2697032" indent="0">
              <a:buNone/>
              <a:defRPr sz="1588" b="1"/>
            </a:lvl7pPr>
            <a:lvl8pPr marL="3146538" indent="0">
              <a:buNone/>
              <a:defRPr sz="1588" b="1"/>
            </a:lvl8pPr>
            <a:lvl9pPr marL="3596043" indent="0">
              <a:buNone/>
              <a:defRPr sz="158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382"/>
            </a:lvl1pPr>
            <a:lvl2pPr>
              <a:defRPr sz="1941"/>
            </a:lvl2pPr>
            <a:lvl3pPr>
              <a:defRPr sz="1765"/>
            </a:lvl3pPr>
            <a:lvl4pPr>
              <a:defRPr sz="1588"/>
            </a:lvl4pPr>
            <a:lvl5pPr>
              <a:defRPr sz="1588"/>
            </a:lvl5pPr>
            <a:lvl6pPr>
              <a:defRPr sz="1588"/>
            </a:lvl6pPr>
            <a:lvl7pPr>
              <a:defRPr sz="1588"/>
            </a:lvl7pPr>
            <a:lvl8pPr>
              <a:defRPr sz="1588"/>
            </a:lvl8pPr>
            <a:lvl9pPr>
              <a:defRPr sz="1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194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7"/>
            <a:ext cx="3833813" cy="7804151"/>
          </a:xfrm>
        </p:spPr>
        <p:txBody>
          <a:bodyPr/>
          <a:lstStyle>
            <a:lvl1pPr>
              <a:defRPr sz="3177"/>
            </a:lvl1pPr>
            <a:lvl2pPr>
              <a:defRPr sz="2735"/>
            </a:lvl2pPr>
            <a:lvl3pPr>
              <a:defRPr sz="2382"/>
            </a:lvl3pPr>
            <a:lvl4pPr>
              <a:defRPr sz="1941"/>
            </a:lvl4pPr>
            <a:lvl5pPr>
              <a:defRPr sz="1941"/>
            </a:lvl5pPr>
            <a:lvl6pPr>
              <a:defRPr sz="1941"/>
            </a:lvl6pPr>
            <a:lvl7pPr>
              <a:defRPr sz="1941"/>
            </a:lvl7pPr>
            <a:lvl8pPr>
              <a:defRPr sz="1941"/>
            </a:lvl8pPr>
            <a:lvl9pPr>
              <a:defRPr sz="194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7"/>
            <a:ext cx="2256235" cy="6254751"/>
          </a:xfrm>
        </p:spPr>
        <p:txBody>
          <a:bodyPr/>
          <a:lstStyle>
            <a:lvl1pPr marL="0" indent="0">
              <a:buNone/>
              <a:defRPr sz="1412"/>
            </a:lvl1pPr>
            <a:lvl2pPr marL="449505" indent="0">
              <a:buNone/>
              <a:defRPr sz="1147"/>
            </a:lvl2pPr>
            <a:lvl3pPr marL="899010" indent="0">
              <a:buNone/>
              <a:defRPr sz="971"/>
            </a:lvl3pPr>
            <a:lvl4pPr marL="1348516" indent="0">
              <a:buNone/>
              <a:defRPr sz="882"/>
            </a:lvl4pPr>
            <a:lvl5pPr marL="1798021" indent="0">
              <a:buNone/>
              <a:defRPr sz="882"/>
            </a:lvl5pPr>
            <a:lvl6pPr marL="2247527" indent="0">
              <a:buNone/>
              <a:defRPr sz="882"/>
            </a:lvl6pPr>
            <a:lvl7pPr marL="2697032" indent="0">
              <a:buNone/>
              <a:defRPr sz="882"/>
            </a:lvl7pPr>
            <a:lvl8pPr marL="3146538" indent="0">
              <a:buNone/>
              <a:defRPr sz="882"/>
            </a:lvl8pPr>
            <a:lvl9pPr marL="3596043" indent="0">
              <a:buNone/>
              <a:defRPr sz="8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194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177"/>
            </a:lvl1pPr>
            <a:lvl2pPr marL="449505" indent="0">
              <a:buNone/>
              <a:defRPr sz="2735"/>
            </a:lvl2pPr>
            <a:lvl3pPr marL="899010" indent="0">
              <a:buNone/>
              <a:defRPr sz="2382"/>
            </a:lvl3pPr>
            <a:lvl4pPr marL="1348516" indent="0">
              <a:buNone/>
              <a:defRPr sz="1941"/>
            </a:lvl4pPr>
            <a:lvl5pPr marL="1798021" indent="0">
              <a:buNone/>
              <a:defRPr sz="1941"/>
            </a:lvl5pPr>
            <a:lvl6pPr marL="2247527" indent="0">
              <a:buNone/>
              <a:defRPr sz="1941"/>
            </a:lvl6pPr>
            <a:lvl7pPr marL="2697032" indent="0">
              <a:buNone/>
              <a:defRPr sz="1941"/>
            </a:lvl7pPr>
            <a:lvl8pPr marL="3146538" indent="0">
              <a:buNone/>
              <a:defRPr sz="1941"/>
            </a:lvl8pPr>
            <a:lvl9pPr marL="3596043" indent="0">
              <a:buNone/>
              <a:defRPr sz="1941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12"/>
            </a:lvl1pPr>
            <a:lvl2pPr marL="449505" indent="0">
              <a:buNone/>
              <a:defRPr sz="1147"/>
            </a:lvl2pPr>
            <a:lvl3pPr marL="899010" indent="0">
              <a:buNone/>
              <a:defRPr sz="971"/>
            </a:lvl3pPr>
            <a:lvl4pPr marL="1348516" indent="0">
              <a:buNone/>
              <a:defRPr sz="882"/>
            </a:lvl4pPr>
            <a:lvl5pPr marL="1798021" indent="0">
              <a:buNone/>
              <a:defRPr sz="882"/>
            </a:lvl5pPr>
            <a:lvl6pPr marL="2247527" indent="0">
              <a:buNone/>
              <a:defRPr sz="882"/>
            </a:lvl6pPr>
            <a:lvl7pPr marL="2697032" indent="0">
              <a:buNone/>
              <a:defRPr sz="882"/>
            </a:lvl7pPr>
            <a:lvl8pPr marL="3146538" indent="0">
              <a:buNone/>
              <a:defRPr sz="882"/>
            </a:lvl8pPr>
            <a:lvl9pPr marL="3596043" indent="0">
              <a:buNone/>
              <a:defRPr sz="8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99010" rtl="0" eaLnBrk="1" latinLnBrk="0" hangingPunct="1">
        <a:spcBef>
          <a:spcPct val="0"/>
        </a:spcBef>
        <a:buNone/>
        <a:defRPr sz="43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7129" indent="-337129" algn="l" defTabSz="899010" rtl="0" eaLnBrk="1" latinLnBrk="0" hangingPunct="1">
        <a:spcBef>
          <a:spcPct val="20000"/>
        </a:spcBef>
        <a:buFont typeface="Arial" pitchFamily="34" charset="0"/>
        <a:buChar char="•"/>
        <a:defRPr sz="3177" kern="1200">
          <a:solidFill>
            <a:schemeClr val="tx1"/>
          </a:solidFill>
          <a:latin typeface="+mn-lt"/>
          <a:ea typeface="+mn-ea"/>
          <a:cs typeface="+mn-cs"/>
        </a:defRPr>
      </a:lvl1pPr>
      <a:lvl2pPr marL="730446" indent="-280941" algn="l" defTabSz="899010" rtl="0" eaLnBrk="1" latinLnBrk="0" hangingPunct="1">
        <a:spcBef>
          <a:spcPct val="20000"/>
        </a:spcBef>
        <a:buFont typeface="Arial" pitchFamily="34" charset="0"/>
        <a:buChar char="–"/>
        <a:defRPr sz="2735" kern="1200">
          <a:solidFill>
            <a:schemeClr val="tx1"/>
          </a:solidFill>
          <a:latin typeface="+mn-lt"/>
          <a:ea typeface="+mn-ea"/>
          <a:cs typeface="+mn-cs"/>
        </a:defRPr>
      </a:lvl2pPr>
      <a:lvl3pPr marL="1123764" indent="-224753" algn="l" defTabSz="899010" rtl="0" eaLnBrk="1" latinLnBrk="0" hangingPunct="1">
        <a:spcBef>
          <a:spcPct val="20000"/>
        </a:spcBef>
        <a:buFont typeface="Arial" pitchFamily="34" charset="0"/>
        <a:buChar char="•"/>
        <a:defRPr sz="2382" kern="1200">
          <a:solidFill>
            <a:schemeClr val="tx1"/>
          </a:solidFill>
          <a:latin typeface="+mn-lt"/>
          <a:ea typeface="+mn-ea"/>
          <a:cs typeface="+mn-cs"/>
        </a:defRPr>
      </a:lvl3pPr>
      <a:lvl4pPr marL="1573269" indent="-224753" algn="l" defTabSz="899010" rtl="0" eaLnBrk="1" latinLnBrk="0" hangingPunct="1">
        <a:spcBef>
          <a:spcPct val="20000"/>
        </a:spcBef>
        <a:buFont typeface="Arial" pitchFamily="34" charset="0"/>
        <a:buChar char="–"/>
        <a:defRPr sz="1941" kern="1200">
          <a:solidFill>
            <a:schemeClr val="tx1"/>
          </a:solidFill>
          <a:latin typeface="+mn-lt"/>
          <a:ea typeface="+mn-ea"/>
          <a:cs typeface="+mn-cs"/>
        </a:defRPr>
      </a:lvl4pPr>
      <a:lvl5pPr marL="2022774" indent="-224753" algn="l" defTabSz="899010" rtl="0" eaLnBrk="1" latinLnBrk="0" hangingPunct="1">
        <a:spcBef>
          <a:spcPct val="20000"/>
        </a:spcBef>
        <a:buFont typeface="Arial" pitchFamily="34" charset="0"/>
        <a:buChar char="»"/>
        <a:defRPr sz="1941" kern="1200">
          <a:solidFill>
            <a:schemeClr val="tx1"/>
          </a:solidFill>
          <a:latin typeface="+mn-lt"/>
          <a:ea typeface="+mn-ea"/>
          <a:cs typeface="+mn-cs"/>
        </a:defRPr>
      </a:lvl5pPr>
      <a:lvl6pPr marL="2472279" indent="-224753" algn="l" defTabSz="899010" rtl="0" eaLnBrk="1" latinLnBrk="0" hangingPunct="1">
        <a:spcBef>
          <a:spcPct val="20000"/>
        </a:spcBef>
        <a:buFont typeface="Arial" pitchFamily="34" charset="0"/>
        <a:buChar char="•"/>
        <a:defRPr sz="1941" kern="1200">
          <a:solidFill>
            <a:schemeClr val="tx1"/>
          </a:solidFill>
          <a:latin typeface="+mn-lt"/>
          <a:ea typeface="+mn-ea"/>
          <a:cs typeface="+mn-cs"/>
        </a:defRPr>
      </a:lvl6pPr>
      <a:lvl7pPr marL="2921785" indent="-224753" algn="l" defTabSz="899010" rtl="0" eaLnBrk="1" latinLnBrk="0" hangingPunct="1">
        <a:spcBef>
          <a:spcPct val="20000"/>
        </a:spcBef>
        <a:buFont typeface="Arial" pitchFamily="34" charset="0"/>
        <a:buChar char="•"/>
        <a:defRPr sz="1941" kern="1200">
          <a:solidFill>
            <a:schemeClr val="tx1"/>
          </a:solidFill>
          <a:latin typeface="+mn-lt"/>
          <a:ea typeface="+mn-ea"/>
          <a:cs typeface="+mn-cs"/>
        </a:defRPr>
      </a:lvl7pPr>
      <a:lvl8pPr marL="3371290" indent="-224753" algn="l" defTabSz="899010" rtl="0" eaLnBrk="1" latinLnBrk="0" hangingPunct="1">
        <a:spcBef>
          <a:spcPct val="20000"/>
        </a:spcBef>
        <a:buFont typeface="Arial" pitchFamily="34" charset="0"/>
        <a:buChar char="•"/>
        <a:defRPr sz="1941" kern="1200">
          <a:solidFill>
            <a:schemeClr val="tx1"/>
          </a:solidFill>
          <a:latin typeface="+mn-lt"/>
          <a:ea typeface="+mn-ea"/>
          <a:cs typeface="+mn-cs"/>
        </a:defRPr>
      </a:lvl8pPr>
      <a:lvl9pPr marL="3820796" indent="-224753" algn="l" defTabSz="899010" rtl="0" eaLnBrk="1" latinLnBrk="0" hangingPunct="1">
        <a:spcBef>
          <a:spcPct val="20000"/>
        </a:spcBef>
        <a:buFont typeface="Arial" pitchFamily="34" charset="0"/>
        <a:buChar char="•"/>
        <a:defRPr sz="19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1pPr>
      <a:lvl2pPr marL="449505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2pPr>
      <a:lvl3pPr marL="899010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3pPr>
      <a:lvl4pPr marL="1348516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798021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247527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697032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146538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596043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l="-50000" r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All Web Sites\CVH\flyers\4204CoolidgeSt_060514\mar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941" y="8135469"/>
            <a:ext cx="806824" cy="806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-1949823" y="7344773"/>
            <a:ext cx="1789272" cy="255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9" dirty="0"/>
              <a:t>The Boulevard Company, LLC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66675" y="1068749"/>
            <a:ext cx="6724650" cy="2285999"/>
            <a:chOff x="95250" y="1068749"/>
            <a:chExt cx="6724650" cy="2285999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09"/>
            <a:stretch/>
          </p:blipFill>
          <p:spPr>
            <a:xfrm>
              <a:off x="95250" y="1068749"/>
              <a:ext cx="3429000" cy="2285999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" name="Rectangle 1"/>
            <p:cNvSpPr/>
            <p:nvPr/>
          </p:nvSpPr>
          <p:spPr>
            <a:xfrm>
              <a:off x="3390900" y="1242252"/>
              <a:ext cx="3429000" cy="1938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1178 Waterfront Drive</a:t>
              </a:r>
            </a:p>
            <a:p>
              <a:pPr algn="ctr"/>
              <a:r>
                <a:rPr lang="en-US" sz="14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Hidden Lakes</a:t>
              </a:r>
            </a:p>
            <a:p>
              <a:pPr algn="ctr"/>
              <a:r>
                <a:rPr lang="en-US" sz="14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MLS# 16028875</a:t>
              </a:r>
            </a:p>
            <a:p>
              <a:pPr algn="ctr"/>
              <a:r>
                <a:rPr lang="en-US" sz="14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$869,000</a:t>
              </a:r>
            </a:p>
            <a:p>
              <a:pPr algn="ctr"/>
              <a:endParaRPr lang="en-US" sz="14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  <a:p>
              <a:pPr algn="ctr"/>
              <a:r>
                <a:rPr lang="en-US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Mark Macpherson</a:t>
              </a:r>
            </a:p>
            <a:p>
              <a:pPr algn="ctr"/>
              <a:r>
                <a:rPr lang="en-US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843-367-5640</a:t>
              </a:r>
            </a:p>
            <a:p>
              <a:pPr algn="ctr"/>
              <a:r>
                <a:rPr lang="en-US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mark@beachbreak-properties.com</a:t>
              </a:r>
            </a:p>
            <a:p>
              <a:pPr algn="ctr"/>
              <a:r>
                <a:rPr lang="en-US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The Boulevard Company, LLC</a:t>
              </a:r>
              <a:endParaRPr lang="en-US" sz="12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sp>
        <p:nvSpPr>
          <p:cNvPr id="5" name="Rectangle 4"/>
          <p:cNvSpPr/>
          <p:nvPr/>
        </p:nvSpPr>
        <p:spPr>
          <a:xfrm>
            <a:off x="0" y="-1"/>
            <a:ext cx="6858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Hidden Lakes/Seaside Farms Broker </a:t>
            </a:r>
            <a:r>
              <a:rPr lang="en-US" sz="2000" b="1" i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Open Houses </a:t>
            </a:r>
            <a:endParaRPr lang="en-US" sz="2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Thursday, March 30 11am-1pm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6675" y="3815947"/>
            <a:ext cx="6724650" cy="2286000"/>
            <a:chOff x="95250" y="3815947"/>
            <a:chExt cx="6724650" cy="2286000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27" b="5785"/>
            <a:stretch/>
          </p:blipFill>
          <p:spPr>
            <a:xfrm>
              <a:off x="3390900" y="3815947"/>
              <a:ext cx="3429000" cy="2286000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3" name="Rectangle 22"/>
            <p:cNvSpPr/>
            <p:nvPr/>
          </p:nvSpPr>
          <p:spPr>
            <a:xfrm>
              <a:off x="95250" y="3989451"/>
              <a:ext cx="3429000" cy="1938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2687 Magnolia Woods Drive</a:t>
              </a:r>
            </a:p>
            <a:p>
              <a:pPr algn="ctr"/>
              <a:r>
                <a:rPr lang="en-US" sz="14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Seaside Farms</a:t>
              </a:r>
            </a:p>
            <a:p>
              <a:pPr algn="ctr"/>
              <a:r>
                <a:rPr lang="en-US" sz="14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MLS# 17001077</a:t>
              </a:r>
            </a:p>
            <a:p>
              <a:pPr algn="ctr"/>
              <a:r>
                <a:rPr lang="en-US" sz="14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$929,000</a:t>
              </a:r>
            </a:p>
            <a:p>
              <a:pPr algn="ctr"/>
              <a:endParaRPr lang="en-US" sz="14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  <a:p>
              <a:pPr algn="ctr"/>
              <a:r>
                <a:rPr lang="en-US" sz="1200" dirty="0" err="1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Mikki</a:t>
              </a:r>
              <a:r>
                <a:rPr lang="en-US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 Ramey</a:t>
              </a:r>
            </a:p>
            <a:p>
              <a:pPr algn="ctr"/>
              <a:r>
                <a:rPr lang="en-US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843-729-0302</a:t>
              </a:r>
            </a:p>
            <a:p>
              <a:pPr algn="ctr"/>
              <a:r>
                <a:rPr lang="en-US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mikramey@gmail.com</a:t>
              </a:r>
            </a:p>
            <a:p>
              <a:pPr algn="ctr"/>
              <a:r>
                <a:rPr lang="en-US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Healthy Realty LLC</a:t>
              </a:r>
              <a:endParaRPr lang="en-US" sz="14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6675" y="6748943"/>
            <a:ext cx="6724650" cy="2285999"/>
            <a:chOff x="95250" y="6748943"/>
            <a:chExt cx="6724650" cy="2285999"/>
          </a:xfrm>
        </p:grpSpPr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50" y="6748943"/>
              <a:ext cx="3429000" cy="2285999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7" name="Rectangle 26"/>
            <p:cNvSpPr/>
            <p:nvPr/>
          </p:nvSpPr>
          <p:spPr>
            <a:xfrm>
              <a:off x="3390900" y="6922446"/>
              <a:ext cx="3429000" cy="1938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1397 Hidden Lakes Drive</a:t>
              </a:r>
              <a:br>
                <a:rPr lang="en-US" sz="1600" b="1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</a:br>
              <a:r>
                <a:rPr lang="en-US" sz="14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Hidden Lakes</a:t>
              </a:r>
            </a:p>
            <a:p>
              <a:pPr algn="ctr"/>
              <a:r>
                <a:rPr lang="en-US" sz="14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MLS# 16028428</a:t>
              </a:r>
            </a:p>
            <a:p>
              <a:pPr algn="ctr"/>
              <a:r>
                <a:rPr lang="en-US" sz="14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$509,900</a:t>
              </a:r>
            </a:p>
            <a:p>
              <a:pPr algn="ctr"/>
              <a:endParaRPr lang="en-US" sz="14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  <a:p>
              <a:pPr algn="ctr"/>
              <a:r>
                <a:rPr lang="en-US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Tommy Lovett</a:t>
              </a:r>
            </a:p>
            <a:p>
              <a:pPr algn="ctr"/>
              <a:r>
                <a:rPr lang="en-US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843-442-1276</a:t>
              </a:r>
            </a:p>
            <a:p>
              <a:pPr algn="ctr"/>
              <a:r>
                <a:rPr lang="en-US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tlovett@carolinaone.com</a:t>
              </a:r>
            </a:p>
            <a:p>
              <a:pPr algn="ctr"/>
              <a:r>
                <a:rPr lang="en-US" sz="1200" dirty="0">
                  <a:ln w="3175"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Carolina One Real Estate</a:t>
              </a:r>
              <a:endParaRPr lang="en-US" sz="12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5887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57</Words>
  <Application>Microsoft Office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Pond-Front In Hamlin!</dc:title>
  <dc:creator>CVH360</dc:creator>
  <cp:lastModifiedBy>A. Thomas Price</cp:lastModifiedBy>
  <cp:revision>31</cp:revision>
  <dcterms:created xsi:type="dcterms:W3CDTF">2006-08-16T00:00:00Z</dcterms:created>
  <dcterms:modified xsi:type="dcterms:W3CDTF">2017-03-28T16:25:17Z</dcterms:modified>
</cp:coreProperties>
</file>