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48766-7A96-49B4-BDE9-10D5D7713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D549A3-CEE8-48C4-93F1-B9E3BB20B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85CA2-78BC-4F00-B6E0-C96F1A31F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429A1-4835-4CA8-8CDF-C8ACB705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D4897-EC33-49FE-B354-198861EAD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5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82B59-9B53-44D7-A2B0-EB2F86571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38F5B4-724E-404E-B33A-1459C1F1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98D34-1E1B-4E26-A627-8B65CB0F4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D9C6F-F027-4491-BB6C-CF6DB0AD9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197A0-9191-461F-97B7-8DDF0E80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63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B9D2E0-8852-40A0-A1A8-DDD94ACB2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68989-1CC2-4346-BF50-3A1AFD835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87B3E-192D-47D1-A765-8839AC9CF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C4F00-262E-484C-A1E0-4DB9E01DD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5002F-0844-4D78-9323-CDE3739C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5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1A0AA-32F1-46C7-A7FE-B0A54F2BB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8D189-E8D6-4FB6-A6A1-EAB05B44B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BD457-0A2A-4996-B8CA-38AF2182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0DBE6-F275-447E-A5EE-D345EB6C8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FF2D3-37BF-4CF8-B819-3739409AB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9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339D4-9D51-4BAA-943E-A99986FF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D75DCB-FBC1-4BD4-B1E7-8A39F1E33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7FD79-E58D-4B0D-84F2-042CDAA14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B82DC-6CC6-4A60-9E5B-0491885B3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1987-ECC4-48C9-8342-80FC3958A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5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0351A-FF1E-4922-AC61-E422D225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F4152-6EE6-4A58-9ED8-A21BDD0D9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8FF35-EAB7-4E0E-8967-B13FE58EB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6C47A-1D3A-4026-942A-B358D038C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195CA-4355-4837-ABFA-C56E407DD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8B62A-1649-4CA5-B121-D266EB832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54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44EC-BAA0-43CC-9528-468687461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1E37D-C678-47AD-8A06-B52BC1D6A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623E8-3FBD-4C56-8E1C-D319DB4F2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5156E5-8127-4876-86CD-4C2E0F8ED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34C0B8-BC6D-45A2-81F3-1E418B6415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EA23AE-B543-48F3-9832-1519C719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6D7F5F-D530-49F1-B0CA-42B1BCEE7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613B3B-F0B2-4731-9D90-0DBC3C54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5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95B98-7FFF-42A4-9442-5BA41FEFA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D184F-6CE4-480D-891C-3BEBD7963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C347B7-1314-4864-AD6D-DEADEE5F7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3577C-4599-4739-AF27-81A5DFBC2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5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269539-CC69-4A0B-8B05-D31F3DCBB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8F2549-0F20-4857-8036-ACF071A12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65126-0365-4304-B4C3-AA7D5475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6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49BF-176F-4C78-AEDD-7A62BC04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ECA0E-93A0-4826-A087-5238ED8F6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C06045-B6D1-412A-AE26-5E07B012B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800D1-05B0-4A5C-8787-D1DD1E2D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C1B592-58E2-446B-83E1-21796F30C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26468-A40A-4B4B-8AC5-7FDC83C2F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5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1127E-0623-48A4-97E2-13713DD4A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8E747-4A06-4BCE-BF8E-B99084EBE0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25431-40CE-42DF-A437-825B5D7FC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BAECF-4201-47B4-8B5F-B62C6D64C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E8820-E8D4-44F6-9037-EEB0B6B7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55DA9-3BBC-4742-86B4-7B9D843CD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0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005F54-A498-4634-8D66-B0FB743C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59C3D-E2D0-469E-B5CB-223870A3B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463DD-025E-4197-99ED-E646B834B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8A33D-638B-41AA-A2D1-E66923898682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A733B-1040-4DC2-A2AC-A26B6F785E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94958-2D10-4C0E-A476-E13D33B569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135D9-41A0-4275-BD2C-69F074705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7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knight@highgarden.com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s://user-rgqomxd.cld.bz/Career-Guide-Highgarden-Myrtle-Beach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://www.rickknight.com/" TargetMode="External"/><Relationship Id="rId4" Type="http://schemas.openxmlformats.org/officeDocument/2006/relationships/hyperlink" Target="tel:843655351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89BBC-5770-4370-A651-4CAD8D7BF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806" y="236097"/>
            <a:ext cx="11718388" cy="2464899"/>
          </a:xfrm>
        </p:spPr>
        <p:txBody>
          <a:bodyPr anchor="t">
            <a:normAutofit/>
          </a:bodyPr>
          <a:lstStyle/>
          <a:p>
            <a:r>
              <a:rPr lang="en-US" sz="4800" dirty="0"/>
              <a:t>Would you like to learn more about the</a:t>
            </a:r>
            <a:br>
              <a:rPr lang="en-US" sz="4800" dirty="0"/>
            </a:br>
            <a:r>
              <a:rPr lang="en-US" sz="4800" dirty="0"/>
              <a:t>Highgarden Real Estate</a:t>
            </a:r>
            <a:br>
              <a:rPr lang="en-US" sz="4800" dirty="0"/>
            </a:br>
            <a:r>
              <a:rPr lang="en-US" sz="4800" dirty="0"/>
              <a:t>lead generating system?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ADDC67-7E8F-4C5C-B7BB-CCCCDAB80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616" y="2489982"/>
            <a:ext cx="11052768" cy="2767818"/>
          </a:xfrm>
        </p:spPr>
        <p:txBody>
          <a:bodyPr>
            <a:normAutofit/>
          </a:bodyPr>
          <a:lstStyle/>
          <a:p>
            <a:r>
              <a:rPr lang="en-US" sz="2800" dirty="0"/>
              <a:t>Free Lead Generation and Fast free training.  If you are interested in furthering your real estate career and would like to be considered for a position with Highgarden Real Estate, please contact Rick Knight Confidentiality assured</a:t>
            </a:r>
            <a:r>
              <a:rPr lang="en-US" sz="2800"/>
              <a:t>.  </a:t>
            </a:r>
          </a:p>
          <a:p>
            <a:r>
              <a:rPr lang="en-US" sz="2800">
                <a:hlinkClick r:id="rId2"/>
              </a:rPr>
              <a:t>Check </a:t>
            </a:r>
            <a:r>
              <a:rPr lang="en-US" sz="2800" dirty="0">
                <a:hlinkClick r:id="rId2"/>
              </a:rPr>
              <a:t>out our Career Guide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824794-5F7E-487C-9E86-1F788C0B0B7E}"/>
              </a:ext>
            </a:extLst>
          </p:cNvPr>
          <p:cNvSpPr/>
          <p:nvPr/>
        </p:nvSpPr>
        <p:spPr>
          <a:xfrm>
            <a:off x="1156530" y="5376933"/>
            <a:ext cx="50473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Rick Knight</a:t>
            </a:r>
          </a:p>
          <a:p>
            <a:r>
              <a:rPr lang="en-US" sz="1600" b="1" i="1" dirty="0"/>
              <a:t>REALTOR / Division President</a:t>
            </a:r>
          </a:p>
          <a:p>
            <a:r>
              <a:rPr lang="en-US" sz="1600" dirty="0"/>
              <a:t>e | </a:t>
            </a:r>
            <a:r>
              <a:rPr lang="en-US" sz="1600" dirty="0">
                <a:hlinkClick r:id="rId3"/>
              </a:rPr>
              <a:t>rknight@highgarden.com</a:t>
            </a:r>
            <a:r>
              <a:rPr lang="en-US" sz="1600" dirty="0"/>
              <a:t> </a:t>
            </a:r>
          </a:p>
          <a:p>
            <a:r>
              <a:rPr lang="en-US" sz="1600" dirty="0"/>
              <a:t>p | </a:t>
            </a:r>
            <a:r>
              <a:rPr lang="en-US" sz="1600" dirty="0">
                <a:hlinkClick r:id="rId4"/>
              </a:rPr>
              <a:t>843-655-3517</a:t>
            </a:r>
            <a:endParaRPr lang="en-US" sz="1600" dirty="0"/>
          </a:p>
          <a:p>
            <a:r>
              <a:rPr lang="en-US" sz="1600" dirty="0"/>
              <a:t>w | </a:t>
            </a:r>
            <a:r>
              <a:rPr lang="en-US" sz="1600" dirty="0">
                <a:hlinkClick r:id="rId5"/>
              </a:rPr>
              <a:t>www.rickknight.com </a:t>
            </a:r>
            <a:endParaRPr lang="en-US" sz="16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2144E3B-5FC1-4BD8-9D37-99A1152648E3}"/>
              </a:ext>
            </a:extLst>
          </p:cNvPr>
          <p:cNvGrpSpPr/>
          <p:nvPr/>
        </p:nvGrpSpPr>
        <p:grpSpPr>
          <a:xfrm>
            <a:off x="10163934" y="5351829"/>
            <a:ext cx="1791260" cy="1334788"/>
            <a:chOff x="9711674" y="5489477"/>
            <a:chExt cx="1791260" cy="1334788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7DBF1CC-3B83-4B09-AA96-F7BCF365E0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92830" y="5489477"/>
              <a:ext cx="1428949" cy="828791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B13EF9F-95CE-41F0-9C91-23CDB020B435}"/>
                </a:ext>
              </a:extLst>
            </p:cNvPr>
            <p:cNvSpPr/>
            <p:nvPr/>
          </p:nvSpPr>
          <p:spPr>
            <a:xfrm>
              <a:off x="9711674" y="6362600"/>
              <a:ext cx="17912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/>
                <a:t>1136 44th Ave N | Suite 2</a:t>
              </a:r>
            </a:p>
            <a:p>
              <a:pPr algn="ctr"/>
              <a:r>
                <a:rPr lang="en-US" sz="1200" dirty="0"/>
                <a:t>Myrtle Beach SC 29577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0E028E0-A295-417F-B771-E3C7AE91B3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39" y="5424896"/>
            <a:ext cx="1009991" cy="12890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5A54523-7AAB-4F58-A44C-0A84BAD27BC7}"/>
              </a:ext>
            </a:extLst>
          </p:cNvPr>
          <p:cNvSpPr/>
          <p:nvPr/>
        </p:nvSpPr>
        <p:spPr>
          <a:xfrm>
            <a:off x="2321169" y="6881061"/>
            <a:ext cx="72448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https://user-rgqomxd.cld.bz/Career-Guide-Highgarden-Myrtle-Beach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407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Would you like to learn more about the Highgarden Real Estate lead generating system?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Would you like to learn more about the Highgarden Real Estate lead generating system?  </dc:title>
  <dc:creator>A. Thomas Price</dc:creator>
  <cp:lastModifiedBy>A. Thomas Price</cp:lastModifiedBy>
  <cp:revision>2</cp:revision>
  <dcterms:created xsi:type="dcterms:W3CDTF">2018-10-15T11:42:11Z</dcterms:created>
  <dcterms:modified xsi:type="dcterms:W3CDTF">2018-10-15T16:19:15Z</dcterms:modified>
</cp:coreProperties>
</file>