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5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4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60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5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3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2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00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20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7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95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4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6915C-1D4B-4DCC-A44A-3D048C90F258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F1AD1-C235-4AD1-BA95-0B6FE634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8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322" y="1877264"/>
            <a:ext cx="2010317" cy="13368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27709"/>
            <a:ext cx="2421322" cy="1235963"/>
          </a:xfrm>
        </p:spPr>
        <p:txBody>
          <a:bodyPr numCol="1" anchor="ctr">
            <a:normAutofit/>
          </a:bodyPr>
          <a:lstStyle/>
          <a:p>
            <a:r>
              <a:rPr lang="en-US" sz="1400" dirty="0" smtClean="0"/>
              <a:t>312 </a:t>
            </a:r>
            <a:r>
              <a:rPr lang="en-US" sz="1400" dirty="0" err="1" smtClean="0"/>
              <a:t>Bampfield</a:t>
            </a:r>
            <a:r>
              <a:rPr lang="en-US" sz="1400" dirty="0" smtClean="0"/>
              <a:t> </a:t>
            </a:r>
            <a:r>
              <a:rPr lang="en-US" sz="1400" dirty="0" err="1" smtClean="0"/>
              <a:t>Dr</a:t>
            </a:r>
            <a:endParaRPr lang="en-US" sz="1400" dirty="0" smtClean="0"/>
          </a:p>
          <a:p>
            <a:r>
              <a:rPr lang="en-US" sz="1400" dirty="0" smtClean="0"/>
              <a:t>MLS# 15010003</a:t>
            </a:r>
          </a:p>
          <a:p>
            <a:r>
              <a:rPr lang="en-US" sz="1400" dirty="0" smtClean="0"/>
              <a:t>$845,000</a:t>
            </a:r>
          </a:p>
          <a:p>
            <a:r>
              <a:rPr lang="en-US" sz="1400" dirty="0" smtClean="0"/>
              <a:t>4 Bed - 3½ Bath</a:t>
            </a:r>
          </a:p>
        </p:txBody>
      </p:sp>
      <p:sp>
        <p:nvSpPr>
          <p:cNvPr id="8" name="Rectangle 7"/>
          <p:cNvSpPr/>
          <p:nvPr/>
        </p:nvSpPr>
        <p:spPr>
          <a:xfrm>
            <a:off x="4431639" y="1960915"/>
            <a:ext cx="242636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u="sng" dirty="0" smtClean="0"/>
              <a:t>Listed by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Lori </a:t>
            </a:r>
            <a:r>
              <a:rPr lang="en-US" sz="1400" dirty="0" err="1" smtClean="0"/>
              <a:t>Claussen</a:t>
            </a:r>
            <a:endParaRPr lang="en-US" sz="1400" dirty="0" smtClean="0"/>
          </a:p>
          <a:p>
            <a:pPr algn="ctr"/>
            <a:r>
              <a:rPr lang="en-US" sz="1400" dirty="0" smtClean="0"/>
              <a:t>Golden Bear Realty</a:t>
            </a:r>
          </a:p>
          <a:p>
            <a:pPr algn="ctr"/>
            <a:r>
              <a:rPr lang="en-US" sz="1400" dirty="0" smtClean="0"/>
              <a:t>loric@goldenbearrealty.com</a:t>
            </a:r>
          </a:p>
          <a:p>
            <a:pPr algn="ctr"/>
            <a:r>
              <a:rPr lang="en-US" sz="1400" dirty="0" smtClean="0"/>
              <a:t>843-224-8506</a:t>
            </a:r>
            <a:endParaRPr lang="en-US" sz="14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0" y="3792932"/>
            <a:ext cx="6858000" cy="1336853"/>
            <a:chOff x="0" y="3683204"/>
            <a:chExt cx="6858000" cy="1336853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1322" y="3683204"/>
              <a:ext cx="2015356" cy="133685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0" name="Subtitle 2"/>
            <p:cNvSpPr txBox="1">
              <a:spLocks/>
            </p:cNvSpPr>
            <p:nvPr/>
          </p:nvSpPr>
          <p:spPr>
            <a:xfrm>
              <a:off x="0" y="3733649"/>
              <a:ext cx="2421322" cy="1235963"/>
            </a:xfrm>
            <a:prstGeom prst="rect">
              <a:avLst/>
            </a:prstGeom>
          </p:spPr>
          <p:txBody>
            <a:bodyPr vert="horz" lIns="91440" tIns="45720" rIns="91440" bIns="45720" numCol="1" rtlCol="0" anchor="ctr">
              <a:normAutofit/>
            </a:bodyPr>
            <a:lstStyle>
              <a:lvl1pPr marL="0" indent="0" algn="ctr" defTabSz="514350" rtl="0" eaLnBrk="1" latinLnBrk="0" hangingPunct="1">
                <a:lnSpc>
                  <a:spcPct val="90000"/>
                </a:lnSpc>
                <a:spcBef>
                  <a:spcPts val="563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206 Molasses Ln</a:t>
              </a:r>
            </a:p>
            <a:p>
              <a:r>
                <a:rPr lang="en-US" sz="1400" dirty="0" smtClean="0"/>
                <a:t>MLS# 15014948</a:t>
              </a:r>
            </a:p>
            <a:p>
              <a:r>
                <a:rPr lang="en-US" sz="1400" dirty="0" smtClean="0"/>
                <a:t>$830,000</a:t>
              </a:r>
            </a:p>
            <a:p>
              <a:r>
                <a:rPr lang="en-US" sz="1400" dirty="0" smtClean="0"/>
                <a:t>4 Bed - 3½ Bath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431639" y="3766855"/>
              <a:ext cx="2426361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u="sng" dirty="0" smtClean="0"/>
                <a:t>Listed by</a:t>
              </a:r>
              <a:br>
                <a:rPr lang="en-US" sz="1400" b="1" u="sng" dirty="0" smtClean="0"/>
              </a:br>
              <a:r>
                <a:rPr lang="en-US" sz="1400" dirty="0" smtClean="0"/>
                <a:t>Matt </a:t>
              </a:r>
              <a:r>
                <a:rPr lang="en-US" sz="1400" dirty="0" err="1" smtClean="0"/>
                <a:t>Scarafile</a:t>
              </a:r>
              <a:endParaRPr lang="en-US" sz="1400" dirty="0" smtClean="0"/>
            </a:p>
            <a:p>
              <a:pPr algn="ctr"/>
              <a:r>
                <a:rPr lang="en-US" sz="1400" dirty="0" smtClean="0"/>
                <a:t>Carolina One Real Estate </a:t>
              </a:r>
            </a:p>
            <a:p>
              <a:pPr algn="ctr"/>
              <a:r>
                <a:rPr lang="en-US" sz="1400" dirty="0" smtClean="0"/>
                <a:t>mscarafile@carolinaone.com</a:t>
              </a:r>
            </a:p>
            <a:p>
              <a:pPr algn="ctr"/>
              <a:r>
                <a:rPr lang="en-US" sz="1400" dirty="0" smtClean="0"/>
                <a:t>843-452-4050</a:t>
              </a:r>
              <a:endParaRPr lang="en-US" sz="1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0" y="5708600"/>
            <a:ext cx="6858000" cy="1336853"/>
            <a:chOff x="0" y="5489144"/>
            <a:chExt cx="6858000" cy="1336853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1322" y="5489144"/>
              <a:ext cx="2010317" cy="133685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3" name="Subtitle 2"/>
            <p:cNvSpPr txBox="1">
              <a:spLocks/>
            </p:cNvSpPr>
            <p:nvPr/>
          </p:nvSpPr>
          <p:spPr>
            <a:xfrm>
              <a:off x="0" y="5539589"/>
              <a:ext cx="2421322" cy="1235963"/>
            </a:xfrm>
            <a:prstGeom prst="rect">
              <a:avLst/>
            </a:prstGeom>
          </p:spPr>
          <p:txBody>
            <a:bodyPr vert="horz" lIns="91440" tIns="45720" rIns="91440" bIns="45720" numCol="1" rtlCol="0" anchor="ctr">
              <a:normAutofit/>
            </a:bodyPr>
            <a:lstStyle>
              <a:lvl1pPr marL="0" indent="0" algn="ctr" defTabSz="514350" rtl="0" eaLnBrk="1" latinLnBrk="0" hangingPunct="1">
                <a:lnSpc>
                  <a:spcPct val="90000"/>
                </a:lnSpc>
                <a:spcBef>
                  <a:spcPts val="563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307 Molasses Ln</a:t>
              </a:r>
            </a:p>
            <a:p>
              <a:r>
                <a:rPr lang="en-US" sz="1400" dirty="0" smtClean="0"/>
                <a:t>MLS# 15011974</a:t>
              </a:r>
            </a:p>
            <a:p>
              <a:r>
                <a:rPr lang="en-US" sz="1400" dirty="0" smtClean="0"/>
                <a:t>$955,000</a:t>
              </a:r>
            </a:p>
            <a:p>
              <a:r>
                <a:rPr lang="en-US" sz="1400" dirty="0" smtClean="0"/>
                <a:t>4 Bed – 4 Bath</a:t>
              </a:r>
              <a:endParaRPr lang="en-US" sz="14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431639" y="5572795"/>
              <a:ext cx="2426361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u="sng" dirty="0" smtClean="0"/>
                <a:t>Listed by</a:t>
              </a:r>
              <a:br>
                <a:rPr lang="en-US" sz="1400" b="1" u="sng" dirty="0" smtClean="0"/>
              </a:br>
              <a:r>
                <a:rPr lang="en-US" sz="1400" dirty="0" smtClean="0"/>
                <a:t>Robertson Allen</a:t>
              </a:r>
            </a:p>
            <a:p>
              <a:pPr algn="ctr"/>
              <a:r>
                <a:rPr lang="en-US" sz="1400" dirty="0" smtClean="0"/>
                <a:t>The </a:t>
              </a:r>
              <a:r>
                <a:rPr lang="en-US" sz="1400" dirty="0" err="1" smtClean="0"/>
                <a:t>Cassina</a:t>
              </a:r>
              <a:r>
                <a:rPr lang="en-US" sz="1400" dirty="0" smtClean="0"/>
                <a:t> Group</a:t>
              </a:r>
            </a:p>
            <a:p>
              <a:pPr algn="ctr"/>
              <a:r>
                <a:rPr lang="en-US" sz="1400" dirty="0" smtClean="0"/>
                <a:t>rallen@thecassinagroup.com</a:t>
              </a:r>
              <a:br>
                <a:rPr lang="en-US" sz="1400" dirty="0" smtClean="0"/>
              </a:br>
              <a:r>
                <a:rPr lang="en-US" sz="1400" dirty="0" smtClean="0"/>
                <a:t>843-628-0008</a:t>
              </a:r>
              <a:endParaRPr lang="en-US" sz="14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0" y="7561177"/>
            <a:ext cx="6858000" cy="1336853"/>
            <a:chOff x="0" y="7624268"/>
            <a:chExt cx="6858000" cy="133685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1322" y="7624268"/>
              <a:ext cx="2015356" cy="133685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6" name="Subtitle 2"/>
            <p:cNvSpPr txBox="1">
              <a:spLocks/>
            </p:cNvSpPr>
            <p:nvPr/>
          </p:nvSpPr>
          <p:spPr>
            <a:xfrm>
              <a:off x="0" y="7674713"/>
              <a:ext cx="2421322" cy="1235963"/>
            </a:xfrm>
            <a:prstGeom prst="rect">
              <a:avLst/>
            </a:prstGeom>
          </p:spPr>
          <p:txBody>
            <a:bodyPr vert="horz" lIns="91440" tIns="45720" rIns="91440" bIns="45720" numCol="1" rtlCol="0" anchor="ctr">
              <a:normAutofit/>
            </a:bodyPr>
            <a:lstStyle>
              <a:lvl1pPr marL="0" indent="0" algn="ctr" defTabSz="514350" rtl="0" eaLnBrk="1" latinLnBrk="0" hangingPunct="1">
                <a:lnSpc>
                  <a:spcPct val="90000"/>
                </a:lnSpc>
                <a:spcBef>
                  <a:spcPts val="563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71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112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143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715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87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858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5430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002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0574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133 </a:t>
              </a:r>
              <a:r>
                <a:rPr lang="en-US" sz="1400" dirty="0" err="1" smtClean="0"/>
                <a:t>Sampa</a:t>
              </a:r>
              <a:r>
                <a:rPr lang="en-US" sz="1400" dirty="0" smtClean="0"/>
                <a:t> Rd</a:t>
              </a:r>
            </a:p>
            <a:p>
              <a:r>
                <a:rPr lang="en-US" sz="1400" dirty="0" smtClean="0"/>
                <a:t>MLS# 15013858</a:t>
              </a:r>
            </a:p>
            <a:p>
              <a:r>
                <a:rPr lang="en-US" sz="1400" dirty="0" smtClean="0"/>
                <a:t>$1,049,000</a:t>
              </a:r>
            </a:p>
            <a:p>
              <a:r>
                <a:rPr lang="en-US" sz="1400" dirty="0" smtClean="0"/>
                <a:t>4 Bed - 3 Bath</a:t>
              </a:r>
              <a:endParaRPr lang="en-US" sz="14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431639" y="7707919"/>
              <a:ext cx="2426361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u="sng" dirty="0" smtClean="0"/>
                <a:t>Listed by</a:t>
              </a:r>
              <a:br>
                <a:rPr lang="en-US" sz="1400" b="1" u="sng" dirty="0" smtClean="0"/>
              </a:br>
              <a:r>
                <a:rPr lang="en-US" sz="1400" dirty="0" smtClean="0"/>
                <a:t>Jimmy Dye</a:t>
              </a:r>
              <a:br>
                <a:rPr lang="en-US" sz="1400" dirty="0" smtClean="0"/>
              </a:br>
              <a:r>
                <a:rPr lang="en-US" sz="1400" dirty="0" smtClean="0"/>
                <a:t>The </a:t>
              </a:r>
              <a:r>
                <a:rPr lang="en-US" sz="1400" dirty="0" err="1" smtClean="0"/>
                <a:t>Cassina</a:t>
              </a:r>
              <a:r>
                <a:rPr lang="en-US" sz="1400" dirty="0" smtClean="0"/>
                <a:t> Group</a:t>
              </a:r>
            </a:p>
            <a:p>
              <a:pPr algn="ctr"/>
              <a:r>
                <a:rPr lang="en-US" sz="1400" dirty="0" smtClean="0"/>
                <a:t>jdye@thecassinagroup.com</a:t>
              </a:r>
            </a:p>
            <a:p>
              <a:pPr algn="ctr"/>
              <a:r>
                <a:rPr lang="en-US" sz="1400" dirty="0" smtClean="0"/>
                <a:t>843-628-0008</a:t>
              </a:r>
              <a:endParaRPr lang="en-US" sz="1400" dirty="0"/>
            </a:p>
          </p:txBody>
        </p:sp>
      </p:grpSp>
      <p:sp>
        <p:nvSpPr>
          <p:cNvPr id="18" name="Title 1"/>
          <p:cNvSpPr txBox="1">
            <a:spLocks/>
          </p:cNvSpPr>
          <p:nvPr/>
        </p:nvSpPr>
        <p:spPr>
          <a:xfrm>
            <a:off x="0" y="6096"/>
            <a:ext cx="6858000" cy="1754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Four Home Agent Preview in Hobcaw Point</a:t>
            </a:r>
          </a:p>
          <a:p>
            <a:endParaRPr lang="en-US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Thursday, August 20</a:t>
            </a:r>
            <a:r>
              <a:rPr lang="en-US" sz="2000" baseline="30000" dirty="0" smtClean="0">
                <a:solidFill>
                  <a:schemeClr val="accent4">
                    <a:lumMod val="75000"/>
                  </a:schemeClr>
                </a:solidFill>
              </a:rPr>
              <a:t>th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, 11am to 1 pm</a:t>
            </a:r>
          </a:p>
          <a:p>
            <a:endParaRPr lang="en-US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1800" b="1" i="1" dirty="0">
                <a:solidFill>
                  <a:schemeClr val="accent2">
                    <a:lumMod val="75000"/>
                  </a:schemeClr>
                </a:solidFill>
              </a:rPr>
              <a:t>Come out and enjoy a light lunch &amp; enter a drawing for $100 gift card</a:t>
            </a:r>
            <a:endParaRPr lang="en-US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" y="7721772"/>
            <a:ext cx="6858000" cy="1015663"/>
          </a:xfrm>
          <a:prstGeom prst="rect">
            <a:avLst/>
          </a:prstGeom>
          <a:solidFill>
            <a:srgbClr val="FFFF00">
              <a:alpha val="75000"/>
            </a:srgb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i="1" cap="none" spc="0" dirty="0" smtClean="0">
                <a:ln w="10160">
                  <a:noFill/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133 </a:t>
            </a:r>
            <a:r>
              <a:rPr lang="en-US" sz="2000" i="1" cap="none" spc="0" dirty="0" err="1" smtClean="0">
                <a:ln w="10160">
                  <a:noFill/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Sampa</a:t>
            </a:r>
            <a:r>
              <a:rPr lang="en-US" sz="2000" i="1" cap="none" spc="0" dirty="0" smtClean="0">
                <a:ln w="10160">
                  <a:noFill/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Rd is no longer part of today’s tour.</a:t>
            </a:r>
          </a:p>
          <a:p>
            <a:pPr algn="ctr"/>
            <a:r>
              <a:rPr lang="en-US" sz="2000" i="1" dirty="0" smtClean="0">
                <a:ln w="10160">
                  <a:noFill/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Sorry for the late notice.</a:t>
            </a:r>
          </a:p>
          <a:p>
            <a:pPr algn="ctr"/>
            <a:r>
              <a:rPr lang="en-US" sz="2000" i="1" cap="none" spc="0" dirty="0" smtClean="0">
                <a:ln w="10160">
                  <a:noFill/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Please call Jimmy to arrange a personal tour.</a:t>
            </a:r>
            <a:endParaRPr lang="en-US" sz="2000" i="1" cap="none" spc="0" dirty="0">
              <a:ln w="10160">
                <a:noFill/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647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120</Words>
  <Application>Microsoft Office PowerPoint</Application>
  <PresentationFormat>Letter Paper (8.5x11 in)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 Home Agent Preview in Hobcaw Point</dc:title>
  <dc:creator>A. Thomas</dc:creator>
  <cp:lastModifiedBy>A. Thomas</cp:lastModifiedBy>
  <cp:revision>4</cp:revision>
  <dcterms:created xsi:type="dcterms:W3CDTF">2015-08-17T20:27:56Z</dcterms:created>
  <dcterms:modified xsi:type="dcterms:W3CDTF">2015-08-19T22:29:45Z</dcterms:modified>
</cp:coreProperties>
</file>