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696" y="2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8" indent="0">
              <a:buNone/>
              <a:defRPr sz="2001"/>
            </a:lvl4pPr>
            <a:lvl5pPr marL="1828837" indent="0">
              <a:buNone/>
              <a:defRPr sz="2001"/>
            </a:lvl5pPr>
            <a:lvl6pPr marL="2286046" indent="0">
              <a:buNone/>
              <a:defRPr sz="2001"/>
            </a:lvl6pPr>
            <a:lvl7pPr marL="2743255" indent="0">
              <a:buNone/>
              <a:defRPr sz="2001"/>
            </a:lvl7pPr>
            <a:lvl8pPr marL="3200464" indent="0">
              <a:buNone/>
              <a:defRPr sz="2001"/>
            </a:lvl8pPr>
            <a:lvl9pPr marL="3657674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6" indent="-342906" algn="l" defTabSz="9144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5" algn="l" defTabSz="9144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1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5000"/>
              </a:schemeClr>
            </a:gs>
            <a:gs pos="100000">
              <a:schemeClr val="tx2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52400"/>
            <a:ext cx="6553199" cy="883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0" y="161925"/>
            <a:ext cx="655319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Hollywood/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Meggett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Agents’ Tour of Waterfront Homes</a:t>
            </a: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Wednesday, July 27, 11:00am to 2:00pm</a:t>
            </a:r>
          </a:p>
          <a:p>
            <a:pPr algn="ct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progressive light lunch will be served.</a:t>
            </a:r>
          </a:p>
          <a:p>
            <a:pPr algn="ct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Agents visiting </a:t>
            </a:r>
            <a:r>
              <a:rPr lang="en-US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three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homes on the tour will be entered</a:t>
            </a:r>
            <a:b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 a drawing for a $100.00 gift card.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08859" y="3669111"/>
            <a:ext cx="224028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7432 Little Britton Road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Ashe Point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Hollywood, SC 29449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16016968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$999,000</a:t>
            </a:r>
          </a:p>
          <a:p>
            <a:pPr algn="ctr"/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Carla Garbarini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Century 21 Properties Plus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843-814-6332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cmschultz@nstech.us</a:t>
            </a:r>
            <a:endParaRPr lang="en-US" sz="1050" i="1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8860" y="1875716"/>
            <a:ext cx="2240279" cy="16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399476" y="7255224"/>
            <a:ext cx="224028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4367 Park Island Road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Park Island</a:t>
            </a:r>
          </a:p>
          <a:p>
            <a:pPr algn="ctr"/>
            <a:r>
              <a:rPr lang="en-US" sz="1050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Meggett</a:t>
            </a:r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SC 29449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15012125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$846,000</a:t>
            </a:r>
          </a:p>
          <a:p>
            <a:pPr algn="ctr"/>
            <a:endParaRPr lang="en-US" sz="1050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Owen Tyler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10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Cassina</a:t>
            </a:r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Group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843-224-5398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owen@thecassinagroup.com</a:t>
            </a:r>
            <a:endParaRPr lang="en-US" sz="900" i="1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476" y="5459847"/>
            <a:ext cx="2240280" cy="162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4218242" y="7255224"/>
            <a:ext cx="224028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5961 </a:t>
            </a:r>
            <a:r>
              <a:rPr lang="en-US" sz="1200" b="1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Shealy</a:t>
            </a:r>
            <a:r>
              <a:rPr lang="en-US" sz="12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Drive</a:t>
            </a:r>
          </a:p>
          <a:p>
            <a:pPr algn="ctr"/>
            <a:r>
              <a:rPr lang="en-US" sz="1050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Meggett</a:t>
            </a:r>
            <a:endParaRPr lang="en-US" sz="1050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Meggett</a:t>
            </a:r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SC 29449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16016594</a:t>
            </a:r>
          </a:p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$979,000</a:t>
            </a:r>
          </a:p>
          <a:p>
            <a:pPr algn="ctr"/>
            <a:endParaRPr lang="en-US" sz="1050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Lauren </a:t>
            </a:r>
            <a:r>
              <a:rPr lang="en-US" sz="1100" b="1" dirty="0" err="1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Zurilla</a:t>
            </a:r>
            <a:endParaRPr lang="en-US" sz="1100" b="1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Matt O'Neill Real Estate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410-322-0220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lauren@mattoneillteam.com</a:t>
            </a:r>
            <a:endParaRPr lang="en-US" sz="800" i="1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8242" y="5459847"/>
            <a:ext cx="2240280" cy="162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100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2016-07-25T21:41:18Z</dcterms:modified>
</cp:coreProperties>
</file>