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00" y="2682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6"/>
            <a:ext cx="582930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12660"/>
            <a:ext cx="154305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2660"/>
            <a:ext cx="451485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6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9694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09695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678855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1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6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2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2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8"/>
            <a:ext cx="21717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betsy@handsomeproperties.com" TargetMode="External"/><Relationship Id="rId3" Type="http://schemas.openxmlformats.org/officeDocument/2006/relationships/hyperlink" Target="mailto:jeanetteturner100@gmail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hyperlink" Target="mailto:lackeyb54@yahoo.com" TargetMode="External"/><Relationship Id="rId4" Type="http://schemas.openxmlformats.org/officeDocument/2006/relationships/image" Target="../media/image2.jpg"/><Relationship Id="rId9" Type="http://schemas.openxmlformats.org/officeDocument/2006/relationships/hyperlink" Target="mailto:billbladykas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248400" cy="12344400"/>
          </a:xfrm>
          <a:prstGeom prst="rect">
            <a:avLst/>
          </a:prstGeom>
          <a:solidFill>
            <a:schemeClr val="tx1"/>
          </a:solidFill>
          <a:ln w="73025" cap="sq">
            <a:solidFill>
              <a:srgbClr val="00206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0" y="381000"/>
            <a:ext cx="6019800" cy="12039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5949694" cy="446227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-1" y="452261"/>
            <a:ext cx="6857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Hollywood Agent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Open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House</a:t>
            </a:r>
          </a:p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Thursday,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February 26th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from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12-3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cognitoMeridies" panose="000004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667000"/>
            <a:ext cx="6857999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rgbClr val="FFFF00"/>
                </a:solidFill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Come Tour </a:t>
            </a:r>
            <a:r>
              <a:rPr lang="en-US" sz="2000" i="1" dirty="0" smtClean="0">
                <a:solidFill>
                  <a:srgbClr val="FFFF00"/>
                </a:solidFill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Four Luxury </a:t>
            </a:r>
            <a:r>
              <a:rPr lang="en-US" sz="2000" i="1" dirty="0">
                <a:solidFill>
                  <a:srgbClr val="FFFF00"/>
                </a:solidFill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Homes </a:t>
            </a:r>
            <a:r>
              <a:rPr lang="en-US" sz="2000" i="1" dirty="0" smtClean="0">
                <a:solidFill>
                  <a:srgbClr val="FFFF00"/>
                </a:solidFill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in Hollywood</a:t>
            </a:r>
            <a:r>
              <a:rPr lang="en-US" sz="1600" dirty="0" smtClean="0">
                <a:solidFill>
                  <a:srgbClr val="FFFF00"/>
                </a:solidFill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/>
            </a:r>
            <a:br>
              <a:rPr lang="en-US" sz="1600" dirty="0" smtClean="0">
                <a:solidFill>
                  <a:srgbClr val="FFFF00"/>
                </a:solidFill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</a:br>
            <a:endParaRPr lang="en-US" sz="500" b="1" dirty="0">
              <a:solidFill>
                <a:srgbClr val="FFFF00"/>
              </a:solidFill>
              <a:effectLst>
                <a:reflection blurRad="6350" stA="42000" endPos="60000" dist="60007" dir="5400000" sy="-100000" algn="bl" rotWithShape="0"/>
              </a:effectLst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400" dirty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Lunch served at 5694 Captain Kidd Rd in Royal </a:t>
            </a:r>
            <a:r>
              <a:rPr lang="en-US" sz="14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Harbor &amp;</a:t>
            </a: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refreshments </a:t>
            </a:r>
            <a:r>
              <a:rPr lang="en-US" sz="1400" dirty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are served at 5153 Old York Course in Stono </a:t>
            </a:r>
            <a:r>
              <a:rPr lang="en-US" sz="14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Ferry.</a:t>
            </a:r>
          </a:p>
          <a:p>
            <a:pPr algn="ctr">
              <a:lnSpc>
                <a:spcPct val="150000"/>
              </a:lnSpc>
            </a:pPr>
            <a:r>
              <a:rPr lang="en-US" sz="14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Drawings </a:t>
            </a:r>
            <a:r>
              <a:rPr lang="en-US" sz="1400" dirty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for $100, $50 and $25 gift cards and other prizes!!</a:t>
            </a:r>
          </a:p>
          <a:p>
            <a:pPr algn="ctr">
              <a:lnSpc>
                <a:spcPct val="150000"/>
              </a:lnSpc>
            </a:pPr>
            <a:endParaRPr lang="en-US" sz="700" dirty="0" smtClean="0">
              <a:effectLst>
                <a:reflection blurRad="6350" stA="42000" endPos="60000" dist="60007" dir="5400000" sy="-100000" algn="bl" rotWithShape="0"/>
              </a:effectLst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2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You </a:t>
            </a:r>
            <a:r>
              <a:rPr lang="en-US" sz="1200" dirty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must visit each of the </a:t>
            </a:r>
            <a:r>
              <a:rPr lang="en-US" sz="12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four </a:t>
            </a:r>
            <a:r>
              <a:rPr lang="en-US" sz="1200" dirty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homes to qualify for the </a:t>
            </a:r>
            <a:r>
              <a:rPr lang="en-US" sz="1200" dirty="0" smtClean="0">
                <a:effectLst>
                  <a:reflection blurRad="6350" stA="42000" endPos="60000" dist="60007" dir="5400000" sy="-100000" algn="bl" rotWithShape="0"/>
                </a:effectLst>
                <a:latin typeface="Iskoola Pota" panose="020B0502040204020203" pitchFamily="34" charset="0"/>
                <a:cs typeface="Iskoola Pota" panose="020B0502040204020203" pitchFamily="34" charset="0"/>
              </a:rPr>
              <a:t>drawings.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7062275"/>
            <a:ext cx="2926080" cy="1569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5694 Captain Kidd Road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Royal Harbor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MLS</a:t>
            </a:r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# 1418791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$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940,000</a:t>
            </a:r>
          </a:p>
          <a:p>
            <a:pPr algn="ctr"/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Listed by Jeanette Turner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Keller Williams Realty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843-814-1355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  <a:hlinkClick r:id="rId3"/>
              </a:rPr>
              <a:t>jeanetteturner100@gmail.com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" t="5555" r="-130" b="11094"/>
          <a:stretch/>
        </p:blipFill>
        <p:spPr bwMode="auto">
          <a:xfrm>
            <a:off x="457200" y="5038167"/>
            <a:ext cx="2926080" cy="182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3" b="12385"/>
          <a:stretch/>
        </p:blipFill>
        <p:spPr bwMode="auto">
          <a:xfrm>
            <a:off x="3480814" y="5038167"/>
            <a:ext cx="2926080" cy="182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47"/>
          <a:stretch/>
        </p:blipFill>
        <p:spPr bwMode="auto">
          <a:xfrm>
            <a:off x="457200" y="8826832"/>
            <a:ext cx="2926080" cy="182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11" b="11636"/>
          <a:stretch/>
        </p:blipFill>
        <p:spPr bwMode="auto">
          <a:xfrm>
            <a:off x="3480814" y="8826832"/>
            <a:ext cx="2926080" cy="182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57200" y="10850940"/>
            <a:ext cx="2926080" cy="1569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5103 Timber Race Course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Stono Ferry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MLS# 1422897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$675,000</a:t>
            </a:r>
          </a:p>
          <a:p>
            <a:pPr algn="ctr"/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Listed by Betsy Gordon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Handsome Properties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843-475-2329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  <a:hlinkClick r:id="rId8"/>
              </a:rPr>
              <a:t>betsy@handsomeproperties.com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480814" y="7062275"/>
            <a:ext cx="2926080" cy="1569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4957 Stirrup Cup Lane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Stono 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Ferry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MLS</a:t>
            </a:r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# 1425117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$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950,000</a:t>
            </a:r>
          </a:p>
          <a:p>
            <a:pPr algn="ctr"/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Listed by Bill Bladykas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BHHS Carolina Sun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843-906-2036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  <a:hlinkClick r:id="rId9"/>
              </a:rPr>
              <a:t>billbladykas@gmail.com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endParaRPr lang="en-US" sz="10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80814" y="10850940"/>
            <a:ext cx="2926080" cy="1569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5153 Old York Course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Stono Ferry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MLS# 14027463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$1,695,000</a:t>
            </a:r>
          </a:p>
          <a:p>
            <a:pPr algn="ctr"/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Listed by Jeff Lackey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Keller Williams Realty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843-364-5149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  <a:hlinkClick r:id="rId10"/>
              </a:rPr>
              <a:t>lackeyb54@yahoo.com</a:t>
            </a:r>
            <a:r>
              <a:rPr lang="en-US" sz="1100" dirty="0" smtClean="0">
                <a:solidFill>
                  <a:schemeClr val="bg1"/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96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12</cp:revision>
  <dcterms:created xsi:type="dcterms:W3CDTF">2006-08-16T00:00:00Z</dcterms:created>
  <dcterms:modified xsi:type="dcterms:W3CDTF">2015-02-21T03:33:29Z</dcterms:modified>
</cp:coreProperties>
</file>