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316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61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102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6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7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8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856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744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656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906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766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870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725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393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832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46845" y="0"/>
            <a:ext cx="65531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Hunt Club Agent Open House Tour</a:t>
            </a:r>
          </a:p>
          <a:p>
            <a:pPr algn="ctr"/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Saturday, January 13</a:t>
            </a:r>
            <a:r>
              <a:rPr lang="en-US" sz="20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from 1-4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235980" y="6632448"/>
            <a:ext cx="4386168" cy="2384959"/>
            <a:chOff x="1235980" y="6632448"/>
            <a:chExt cx="4386168" cy="2384959"/>
          </a:xfrm>
        </p:grpSpPr>
        <p:pic>
          <p:nvPicPr>
            <p:cNvPr id="17" name="Picture 8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430354" y="6632448"/>
              <a:ext cx="1824228" cy="12161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Rectangle 21"/>
            <p:cNvSpPr/>
            <p:nvPr/>
          </p:nvSpPr>
          <p:spPr>
            <a:xfrm>
              <a:off x="1235980" y="7924800"/>
              <a:ext cx="2212976" cy="1092607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US" sz="1100" b="1" dirty="0">
                  <a:latin typeface="Century Gothic" panose="020B050202020202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1134 Quick Rabbit Loop</a:t>
              </a:r>
            </a:p>
            <a:p>
              <a:pPr algn="ctr"/>
              <a:r>
                <a:rPr lang="en-US" sz="1000" dirty="0">
                  <a:latin typeface="Century Gothic" panose="020B050202020202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MLS# 17029963</a:t>
              </a:r>
            </a:p>
            <a:p>
              <a:pPr algn="ctr"/>
              <a:r>
                <a:rPr lang="en-US" sz="1000" dirty="0">
                  <a:latin typeface="Century Gothic" panose="020B050202020202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$339,000</a:t>
              </a:r>
            </a:p>
            <a:p>
              <a:pPr algn="ctr"/>
              <a:endParaRPr lang="en-US" sz="1000" dirty="0"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algn="ctr"/>
              <a:r>
                <a:rPr lang="en-US" sz="1000" dirty="0">
                  <a:latin typeface="Century Gothic" panose="020B0502020202020204" pitchFamily="34" charset="0"/>
                </a:rPr>
                <a:t>Audra Walters</a:t>
              </a:r>
            </a:p>
            <a:p>
              <a:pPr algn="ctr"/>
              <a:r>
                <a:rPr lang="en-US" sz="1000" dirty="0">
                  <a:latin typeface="Century Gothic" panose="020B0502020202020204" pitchFamily="34" charset="0"/>
                </a:rPr>
                <a:t>ChuckTown Homes, LLC</a:t>
              </a:r>
            </a:p>
            <a:p>
              <a:pPr algn="ctr"/>
              <a:r>
                <a:rPr lang="en-US" sz="1000" dirty="0">
                  <a:latin typeface="Century Gothic" panose="020B0502020202020204" pitchFamily="34" charset="0"/>
                </a:rPr>
                <a:t>843-608-8149</a:t>
              </a:r>
              <a:endParaRPr lang="en-US" sz="1000" dirty="0"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8" name="Picture 8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603610" y="6632448"/>
              <a:ext cx="1824228" cy="12161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Rectangle 19"/>
            <p:cNvSpPr/>
            <p:nvPr/>
          </p:nvSpPr>
          <p:spPr>
            <a:xfrm>
              <a:off x="3409300" y="7924800"/>
              <a:ext cx="2212848" cy="1092607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US" sz="1100" b="1" dirty="0">
                  <a:latin typeface="Century Gothic" panose="020B050202020202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1220 Walleye Corner</a:t>
              </a:r>
            </a:p>
            <a:p>
              <a:pPr algn="ctr"/>
              <a:r>
                <a:rPr lang="en-US" sz="1000" dirty="0">
                  <a:latin typeface="Century Gothic" panose="020B050202020202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MLS# 17029433</a:t>
              </a:r>
            </a:p>
            <a:p>
              <a:pPr algn="ctr"/>
              <a:r>
                <a:rPr lang="en-US" sz="1000" dirty="0">
                  <a:latin typeface="Century Gothic" panose="020B050202020202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$2,700</a:t>
              </a:r>
            </a:p>
            <a:p>
              <a:pPr algn="ctr"/>
              <a:endParaRPr lang="en-US" sz="1000" dirty="0"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algn="ctr"/>
              <a:r>
                <a:rPr lang="en-US" sz="1000" dirty="0">
                  <a:latin typeface="Century Gothic" panose="020B0502020202020204" pitchFamily="34" charset="0"/>
                </a:rPr>
                <a:t>Jessica Reid</a:t>
              </a:r>
            </a:p>
            <a:p>
              <a:pPr algn="ctr"/>
              <a:r>
                <a:rPr lang="en-US" sz="1000" dirty="0" err="1">
                  <a:latin typeface="Century Gothic" panose="020B0502020202020204" pitchFamily="34" charset="0"/>
                </a:rPr>
                <a:t>Montford</a:t>
              </a:r>
              <a:r>
                <a:rPr lang="en-US" sz="1000" dirty="0">
                  <a:latin typeface="Century Gothic" panose="020B0502020202020204" pitchFamily="34" charset="0"/>
                </a:rPr>
                <a:t> Real Estate</a:t>
              </a:r>
              <a:endParaRPr lang="en-US" sz="1000" dirty="0"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algn="ctr"/>
              <a:r>
                <a:rPr lang="en-US" sz="1000" dirty="0">
                  <a:latin typeface="Century Gothic" panose="020B0502020202020204" pitchFamily="34" charset="0"/>
                </a:rPr>
                <a:t>843-532-3604</a:t>
              </a:r>
              <a:endParaRPr lang="en-US" sz="1000" dirty="0"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236044" y="1201623"/>
            <a:ext cx="4386168" cy="2337588"/>
            <a:chOff x="1236044" y="1041019"/>
            <a:chExt cx="4386168" cy="2337588"/>
          </a:xfrm>
        </p:grpSpPr>
        <p:sp>
          <p:nvSpPr>
            <p:cNvPr id="19" name="Rectangle 18"/>
            <p:cNvSpPr/>
            <p:nvPr/>
          </p:nvSpPr>
          <p:spPr>
            <a:xfrm>
              <a:off x="1236044" y="2286000"/>
              <a:ext cx="2212848" cy="1092607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US" sz="1100" b="1" dirty="0">
                  <a:latin typeface="Century Gothic" panose="020B050202020202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817 </a:t>
              </a:r>
              <a:r>
                <a:rPr lang="en-US" sz="1100" b="1" dirty="0" err="1">
                  <a:latin typeface="Century Gothic" panose="020B050202020202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Bibury</a:t>
              </a:r>
              <a:r>
                <a:rPr lang="en-US" sz="1100" b="1" dirty="0">
                  <a:latin typeface="Century Gothic" panose="020B050202020202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Court</a:t>
              </a:r>
            </a:p>
            <a:p>
              <a:pPr algn="ctr"/>
              <a:r>
                <a:rPr lang="en-US" sz="1000" dirty="0">
                  <a:latin typeface="Century Gothic" panose="020B050202020202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MLS# 17025407</a:t>
              </a:r>
            </a:p>
            <a:p>
              <a:pPr algn="ctr"/>
              <a:r>
                <a:rPr lang="en-US" sz="1000" dirty="0">
                  <a:latin typeface="Century Gothic" panose="020B050202020202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$220,000</a:t>
              </a:r>
            </a:p>
            <a:p>
              <a:pPr algn="ctr"/>
              <a:endParaRPr lang="en-US" sz="1000" dirty="0"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algn="ctr"/>
              <a:r>
                <a:rPr lang="en-US" sz="1000" dirty="0">
                  <a:latin typeface="Century Gothic" panose="020B0502020202020204" pitchFamily="34" charset="0"/>
                </a:rPr>
                <a:t>Andrew Sorrentino | Kelly Rozier </a:t>
              </a:r>
            </a:p>
            <a:p>
              <a:pPr algn="ctr"/>
              <a:r>
                <a:rPr lang="en-US" sz="1000" dirty="0">
                  <a:latin typeface="Century Gothic" panose="020B0502020202020204" pitchFamily="34" charset="0"/>
                </a:rPr>
                <a:t>AgentOwned Charleston Group</a:t>
              </a:r>
              <a:endParaRPr lang="en-US" sz="1000" dirty="0"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algn="ctr"/>
              <a:r>
                <a:rPr lang="en-US" sz="1000" dirty="0">
                  <a:effectLst/>
                  <a:latin typeface="Century Gothic" panose="020B0502020202020204" pitchFamily="34" charset="0"/>
                </a:rPr>
                <a:t>843-371-6218 | </a:t>
              </a:r>
              <a:r>
                <a:rPr lang="en-US" sz="1000" dirty="0">
                  <a:latin typeface="Century Gothic" panose="020B0502020202020204" pitchFamily="34" charset="0"/>
                </a:rPr>
                <a:t>843-209-3129 </a:t>
              </a:r>
              <a:endParaRPr lang="en-US" sz="1000" dirty="0"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1032" name="Picture 8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421141" y="1041019"/>
              <a:ext cx="1842655" cy="12161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1" name="Picture 8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603611" y="1041019"/>
              <a:ext cx="1824227" cy="12161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8" name="Rectangle 17"/>
            <p:cNvSpPr/>
            <p:nvPr/>
          </p:nvSpPr>
          <p:spPr>
            <a:xfrm>
              <a:off x="3409236" y="2286000"/>
              <a:ext cx="2212976" cy="1092607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US" sz="1100" b="1" dirty="0">
                  <a:latin typeface="Century Gothic" panose="020B050202020202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823 </a:t>
              </a:r>
              <a:r>
                <a:rPr lang="en-US" sz="1100" b="1" dirty="0" err="1">
                  <a:latin typeface="Century Gothic" panose="020B050202020202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Bibury</a:t>
              </a:r>
              <a:r>
                <a:rPr lang="en-US" sz="1100" b="1" dirty="0">
                  <a:latin typeface="Century Gothic" panose="020B050202020202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Court</a:t>
              </a:r>
            </a:p>
            <a:p>
              <a:pPr algn="ctr"/>
              <a:r>
                <a:rPr lang="en-US" sz="1000" dirty="0">
                  <a:latin typeface="Century Gothic" panose="020B050202020202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MLS# 17022915</a:t>
              </a:r>
            </a:p>
            <a:p>
              <a:pPr algn="ctr"/>
              <a:r>
                <a:rPr lang="en-US" sz="1000" dirty="0">
                  <a:latin typeface="Century Gothic" panose="020B050202020202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$228,000</a:t>
              </a:r>
            </a:p>
            <a:p>
              <a:pPr algn="ctr"/>
              <a:endParaRPr lang="en-US" sz="1000" dirty="0"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algn="ctr"/>
              <a:r>
                <a:rPr lang="en-US" sz="1000" dirty="0">
                  <a:latin typeface="Century Gothic" panose="020B0502020202020204" pitchFamily="34" charset="0"/>
                </a:rPr>
                <a:t>Caitlyn Elizabeth Cleary</a:t>
              </a:r>
            </a:p>
            <a:p>
              <a:pPr algn="ctr"/>
              <a:r>
                <a:rPr lang="en-US" sz="1000" dirty="0">
                  <a:latin typeface="Century Gothic" panose="020B0502020202020204" pitchFamily="34" charset="0"/>
                </a:rPr>
                <a:t>BHHS Carolina Sun Real Estate</a:t>
              </a:r>
            </a:p>
            <a:p>
              <a:pPr algn="ctr"/>
              <a:r>
                <a:rPr lang="en-US" sz="1000" dirty="0">
                  <a:latin typeface="Century Gothic" panose="020B0502020202020204" pitchFamily="34" charset="0"/>
                </a:rPr>
                <a:t>860-798-1589</a:t>
              </a:r>
              <a:endParaRPr lang="en-US" sz="1000" dirty="0"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49352" y="3909837"/>
            <a:ext cx="6559360" cy="2351985"/>
            <a:chOff x="149352" y="3769822"/>
            <a:chExt cx="6559360" cy="2351985"/>
          </a:xfrm>
        </p:grpSpPr>
        <p:pic>
          <p:nvPicPr>
            <p:cNvPr id="26" name="Picture 8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4690174" y="3769822"/>
              <a:ext cx="1824228" cy="12161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7" name="Rectangle 26"/>
            <p:cNvSpPr/>
            <p:nvPr/>
          </p:nvSpPr>
          <p:spPr>
            <a:xfrm>
              <a:off x="4495864" y="5029200"/>
              <a:ext cx="2212848" cy="1092607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US" sz="1100" b="1" dirty="0">
                  <a:latin typeface="Century Gothic" panose="020B050202020202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1130 Quick Rabbit Loop</a:t>
              </a:r>
            </a:p>
            <a:p>
              <a:pPr algn="ctr"/>
              <a:r>
                <a:rPr lang="en-US" sz="1000" dirty="0">
                  <a:latin typeface="Century Gothic" panose="020B050202020202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MLS# 17033040</a:t>
              </a:r>
            </a:p>
            <a:p>
              <a:pPr algn="ctr"/>
              <a:r>
                <a:rPr lang="en-US" sz="1000" dirty="0">
                  <a:latin typeface="Century Gothic" panose="020B050202020202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$345,000</a:t>
              </a:r>
            </a:p>
            <a:p>
              <a:pPr algn="ctr"/>
              <a:endParaRPr lang="en-US" sz="1000" dirty="0"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algn="ctr"/>
              <a:r>
                <a:rPr lang="en-US" sz="1000" dirty="0">
                  <a:latin typeface="Century Gothic" panose="020B0502020202020204" pitchFamily="34" charset="0"/>
                </a:rPr>
                <a:t>Audra Walters</a:t>
              </a:r>
            </a:p>
            <a:p>
              <a:pPr algn="ctr"/>
              <a:r>
                <a:rPr lang="en-US" sz="1000" dirty="0">
                  <a:latin typeface="Century Gothic" panose="020B0502020202020204" pitchFamily="34" charset="0"/>
                </a:rPr>
                <a:t>ChuckTown Homes, LLC</a:t>
              </a:r>
            </a:p>
            <a:p>
              <a:pPr algn="ctr"/>
              <a:r>
                <a:rPr lang="en-US" sz="1000" dirty="0">
                  <a:latin typeface="Century Gothic" panose="020B0502020202020204" pitchFamily="34" charset="0"/>
                </a:rPr>
                <a:t>843-608-8149</a:t>
              </a:r>
              <a:endParaRPr lang="en-US" sz="1000" dirty="0"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9" name="Picture 8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516982" y="3769822"/>
              <a:ext cx="1824228" cy="12161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0" name="Rectangle 29"/>
            <p:cNvSpPr/>
            <p:nvPr/>
          </p:nvSpPr>
          <p:spPr>
            <a:xfrm>
              <a:off x="2322608" y="5029200"/>
              <a:ext cx="2212976" cy="1092607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US" sz="1100" b="1" dirty="0">
                  <a:latin typeface="Century Gothic" panose="020B050202020202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1497 Gator Trak</a:t>
              </a:r>
            </a:p>
            <a:p>
              <a:pPr algn="ctr"/>
              <a:r>
                <a:rPr lang="en-US" sz="1000" dirty="0">
                  <a:latin typeface="Century Gothic" panose="020B050202020202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MLS# 17032676</a:t>
              </a:r>
            </a:p>
            <a:p>
              <a:pPr algn="ctr"/>
              <a:r>
                <a:rPr lang="en-US" sz="1000" dirty="0">
                  <a:latin typeface="Century Gothic" panose="020B050202020202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$370,000</a:t>
              </a:r>
            </a:p>
            <a:p>
              <a:pPr algn="ctr"/>
              <a:endParaRPr lang="en-US" sz="1000" dirty="0"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algn="ctr"/>
              <a:r>
                <a:rPr lang="en-US" sz="1000" dirty="0">
                  <a:latin typeface="Century Gothic" panose="020B0502020202020204" pitchFamily="34" charset="0"/>
                </a:rPr>
                <a:t>Suzy Kopp</a:t>
              </a:r>
            </a:p>
            <a:p>
              <a:pPr algn="ctr"/>
              <a:r>
                <a:rPr lang="en-US" sz="1000" dirty="0">
                  <a:latin typeface="Century Gothic" panose="020B0502020202020204" pitchFamily="34" charset="0"/>
                </a:rPr>
                <a:t>Keller Williams Realty Chas. Islands</a:t>
              </a:r>
            </a:p>
            <a:p>
              <a:pPr algn="ctr"/>
              <a:r>
                <a:rPr lang="en-US" sz="1000" dirty="0">
                  <a:effectLst/>
                  <a:latin typeface="Century Gothic" panose="020B0502020202020204" pitchFamily="34" charset="0"/>
                </a:rPr>
                <a:t>843-224-1212</a:t>
              </a:r>
              <a:endParaRPr lang="en-US" sz="1000" dirty="0"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32" name="Picture 8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39143" y="3769822"/>
              <a:ext cx="1833395" cy="12161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3" name="Rectangle 32"/>
            <p:cNvSpPr/>
            <p:nvPr/>
          </p:nvSpPr>
          <p:spPr>
            <a:xfrm>
              <a:off x="149352" y="5029200"/>
              <a:ext cx="2212976" cy="1092607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pl-PL" sz="1100" b="1" dirty="0">
                  <a:latin typeface="Century Gothic" panose="020B050202020202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1144 Idbury Lane</a:t>
              </a:r>
            </a:p>
            <a:p>
              <a:pPr algn="ctr"/>
              <a:r>
                <a:rPr lang="pl-PL" sz="1000" dirty="0">
                  <a:latin typeface="Century Gothic" panose="020B050202020202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MLS# 17031840</a:t>
              </a:r>
            </a:p>
            <a:p>
              <a:pPr algn="ctr"/>
              <a:r>
                <a:rPr lang="pl-PL" sz="1000" dirty="0">
                  <a:latin typeface="Century Gothic" panose="020B050202020202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$398,500</a:t>
              </a:r>
              <a:endParaRPr lang="en-US" sz="1000" dirty="0"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algn="ctr"/>
              <a:endParaRPr lang="en-US" sz="1000" dirty="0"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algn="ctr"/>
              <a:r>
                <a:rPr lang="en-US" sz="1000" dirty="0">
                  <a:latin typeface="Century Gothic" panose="020B0502020202020204" pitchFamily="34" charset="0"/>
                </a:rPr>
                <a:t>Tammy </a:t>
              </a:r>
              <a:r>
                <a:rPr lang="en-US" sz="1000" dirty="0" err="1">
                  <a:latin typeface="Century Gothic" panose="020B0502020202020204" pitchFamily="34" charset="0"/>
                </a:rPr>
                <a:t>Trenholm</a:t>
              </a:r>
              <a:r>
                <a:rPr lang="en-US" sz="1000" dirty="0">
                  <a:latin typeface="Century Gothic" panose="020B0502020202020204" pitchFamily="34" charset="0"/>
                </a:rPr>
                <a:t> </a:t>
              </a:r>
            </a:p>
            <a:p>
              <a:pPr algn="ctr"/>
              <a:r>
                <a:rPr lang="en-US" sz="1000" dirty="0" err="1">
                  <a:latin typeface="Century Gothic" panose="020B0502020202020204" pitchFamily="34" charset="0"/>
                </a:rPr>
                <a:t>Redfin</a:t>
              </a:r>
              <a:r>
                <a:rPr lang="en-US" sz="1000" dirty="0">
                  <a:latin typeface="Century Gothic" panose="020B0502020202020204" pitchFamily="34" charset="0"/>
                </a:rPr>
                <a:t> Corporation</a:t>
              </a:r>
            </a:p>
            <a:p>
              <a:pPr algn="ctr"/>
              <a:r>
                <a:rPr lang="en-US" sz="1000" dirty="0">
                  <a:latin typeface="Century Gothic" panose="020B0502020202020204" pitchFamily="34" charset="0"/>
                </a:rPr>
                <a:t>843-514-1454</a:t>
              </a:r>
              <a:endParaRPr lang="en-US" sz="1000" dirty="0"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04182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231</TotalTime>
  <Words>119</Words>
  <Application>Microsoft Office PowerPoint</Application>
  <PresentationFormat>On-screen Show (4:3)</PresentationFormat>
  <Paragraphs>51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Tahoma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38</cp:revision>
  <dcterms:created xsi:type="dcterms:W3CDTF">2006-08-16T00:00:00Z</dcterms:created>
  <dcterms:modified xsi:type="dcterms:W3CDTF">2018-01-09T11:22:53Z</dcterms:modified>
</cp:coreProperties>
</file>