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388620" y="5426379"/>
            <a:ext cx="7059930" cy="16764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388620" y="2102807"/>
            <a:ext cx="7059930" cy="290576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244082" y="5206852"/>
            <a:ext cx="2526030" cy="2329"/>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002288" y="5206852"/>
            <a:ext cx="2526030" cy="2329"/>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3859296" y="5171910"/>
            <a:ext cx="38862" cy="67056"/>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4/6/2018</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388620" y="2235200"/>
            <a:ext cx="6995160"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4/6/2018</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582930" y="5140960"/>
            <a:ext cx="6736080" cy="201168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582930" y="7273001"/>
            <a:ext cx="6736080" cy="1444279"/>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582930" y="7211589"/>
            <a:ext cx="6736080" cy="6308"/>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388620" y="2235200"/>
            <a:ext cx="3450946"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3950970" y="2235200"/>
            <a:ext cx="3450946"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4/6/2018</a:t>
            </a:fld>
            <a:endParaRPr lang="en-US"/>
          </a:p>
        </p:txBody>
      </p:sp>
      <p:sp>
        <p:nvSpPr>
          <p:cNvPr id="3" name="Text Placeholder 2"/>
          <p:cNvSpPr>
            <a:spLocks noGrp="1"/>
          </p:cNvSpPr>
          <p:nvPr>
            <p:ph type="body" idx="1"/>
          </p:nvPr>
        </p:nvSpPr>
        <p:spPr>
          <a:xfrm>
            <a:off x="388620" y="2052736"/>
            <a:ext cx="3434160" cy="11176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388620" y="3229447"/>
            <a:ext cx="3432810" cy="573999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3952320" y="3229447"/>
            <a:ext cx="3432810" cy="573999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388620" y="227990"/>
            <a:ext cx="6995160" cy="16764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3950970" y="2052736"/>
            <a:ext cx="3434160" cy="11176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478503" y="3197655"/>
            <a:ext cx="3186684" cy="2329"/>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041648" y="3197655"/>
            <a:ext cx="3186684" cy="2329"/>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4/6/2018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388620" y="670560"/>
            <a:ext cx="5311140" cy="838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5764530" y="2346960"/>
            <a:ext cx="1686611" cy="547624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5764530" y="670560"/>
            <a:ext cx="1684020" cy="156464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1D8BD707-D9CF-40AE-B4C6-C98DA3205C09}" type="datetimeFigureOut">
              <a:rPr lang="en-US" smtClean="0"/>
              <a:pPr/>
              <a:t>4/6/2018</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34990" y="670560"/>
            <a:ext cx="1748790" cy="156464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388620" y="670560"/>
            <a:ext cx="5116830" cy="815848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5634990" y="2346960"/>
            <a:ext cx="1748790" cy="648208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4/6/2018</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388620" y="2123441"/>
            <a:ext cx="6995160" cy="6861599"/>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4922520" y="9098712"/>
            <a:ext cx="2202180" cy="563270"/>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4/6/2018</a:t>
            </a:fld>
            <a:endParaRPr lang="en-US"/>
          </a:p>
        </p:txBody>
      </p:sp>
      <p:sp>
        <p:nvSpPr>
          <p:cNvPr id="10" name="Footer Placeholder 9"/>
          <p:cNvSpPr>
            <a:spLocks noGrp="1"/>
          </p:cNvSpPr>
          <p:nvPr>
            <p:ph type="ftr" sz="quarter" idx="3"/>
          </p:nvPr>
        </p:nvSpPr>
        <p:spPr>
          <a:xfrm>
            <a:off x="1813560" y="9098712"/>
            <a:ext cx="3044190" cy="563270"/>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7148989" y="9066245"/>
            <a:ext cx="518160" cy="67056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388620" y="223520"/>
            <a:ext cx="6995160" cy="178816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1450" y="5255590"/>
            <a:ext cx="7429500" cy="2150423"/>
          </a:xfrm>
        </p:spPr>
        <p:txBody>
          <a:bodyPr anchor="ctr"/>
          <a:lstStyle/>
          <a:p>
            <a:r>
              <a:rPr lang="en-US" sz="1400" dirty="0"/>
              <a:t>Proposed Class A Office/Medical Office space on the corner of Hwy 78 and Mallard Road. Build to suit property. Already permitted so owners estimate build out to be approximately 12 weeks as they are very familiar with Commercial Medical/Office Construction. Next door is the DaVita Dialysis Clinic which was built by the owners of this property, so that facade will mirror the new build. Large parking lot is shared with DaVita. Located 1.5 miles off I-26, 5 miles to Downtown Summerville, and is surrounded by growing residential, commercial, governmental, and industrial space. Call Agent for further details.</a:t>
            </a:r>
            <a:endParaRPr lang="en-US" sz="1400" i="1" dirty="0"/>
          </a:p>
        </p:txBody>
      </p:sp>
      <p:sp>
        <p:nvSpPr>
          <p:cNvPr id="2" name="Title 1"/>
          <p:cNvSpPr>
            <a:spLocks noGrp="1"/>
          </p:cNvSpPr>
          <p:nvPr>
            <p:ph type="ctrTitle"/>
          </p:nvPr>
        </p:nvSpPr>
        <p:spPr>
          <a:xfrm>
            <a:off x="0" y="304800"/>
            <a:ext cx="7772400" cy="1001214"/>
          </a:xfrm>
        </p:spPr>
        <p:txBody>
          <a:bodyPr anchor="t"/>
          <a:lstStyle/>
          <a:p>
            <a:r>
              <a:rPr lang="en-US" sz="3400" dirty="0">
                <a:solidFill>
                  <a:schemeClr val="tx2">
                    <a:lumMod val="90000"/>
                  </a:schemeClr>
                </a:solidFill>
              </a:rPr>
              <a:t>Highway 78 @ Mallard Road</a:t>
            </a:r>
            <a:br>
              <a:rPr lang="en-US" sz="4000" dirty="0">
                <a:solidFill>
                  <a:schemeClr val="tx2">
                    <a:lumMod val="90000"/>
                  </a:schemeClr>
                </a:solidFill>
              </a:rPr>
            </a:br>
            <a:r>
              <a:rPr lang="en-US" sz="2300" dirty="0">
                <a:ln w="3200">
                  <a:solidFill>
                    <a:schemeClr val="bg2">
                      <a:alpha val="25000"/>
                    </a:schemeClr>
                  </a:solidFill>
                  <a:prstDash val="solid"/>
                  <a:round/>
                </a:ln>
                <a:solidFill>
                  <a:schemeClr val="tx2">
                    <a:lumMod val="75000"/>
                  </a:schemeClr>
                </a:solidFill>
              </a:rPr>
              <a:t>Build to Suit Class A Office/Medical Office Space! $15/</a:t>
            </a:r>
            <a:r>
              <a:rPr lang="en-US" sz="2300" dirty="0" err="1">
                <a:ln w="3200">
                  <a:solidFill>
                    <a:schemeClr val="bg2">
                      <a:alpha val="25000"/>
                    </a:schemeClr>
                  </a:solidFill>
                  <a:prstDash val="solid"/>
                  <a:round/>
                </a:ln>
                <a:solidFill>
                  <a:schemeClr val="tx2">
                    <a:lumMod val="75000"/>
                  </a:schemeClr>
                </a:solidFill>
              </a:rPr>
              <a:t>sqft</a:t>
            </a:r>
            <a:r>
              <a:rPr lang="en-US" sz="2300" dirty="0">
                <a:ln w="3200">
                  <a:solidFill>
                    <a:schemeClr val="bg2">
                      <a:alpha val="25000"/>
                    </a:schemeClr>
                  </a:solidFill>
                  <a:prstDash val="solid"/>
                  <a:round/>
                </a:ln>
                <a:solidFill>
                  <a:schemeClr val="tx2">
                    <a:lumMod val="75000"/>
                  </a:schemeClr>
                </a:solidFill>
              </a:rPr>
              <a:t> NNN!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92558" y="1306014"/>
            <a:ext cx="3587284" cy="2206179"/>
          </a:xfrm>
          <a:prstGeom prst="rect">
            <a:avLst/>
          </a:prstGeom>
          <a:ln>
            <a:noFill/>
          </a:ln>
          <a:effectLst>
            <a:softEdge rad="112500"/>
          </a:effectLst>
        </p:spPr>
      </p:pic>
      <p:sp>
        <p:nvSpPr>
          <p:cNvPr id="14" name="Rectangle 13"/>
          <p:cNvSpPr/>
          <p:nvPr/>
        </p:nvSpPr>
        <p:spPr>
          <a:xfrm>
            <a:off x="2216833" y="8746991"/>
            <a:ext cx="3338735" cy="800219"/>
          </a:xfrm>
          <a:prstGeom prst="rect">
            <a:avLst/>
          </a:prstGeom>
        </p:spPr>
        <p:txBody>
          <a:bodyPr wrap="none" anchor="ctr">
            <a:spAutoFit/>
          </a:bodyPr>
          <a:lstStyle/>
          <a:p>
            <a:pPr algn="ctr"/>
            <a:r>
              <a:rPr lang="fr-FR" sz="1800" b="1" dirty="0" err="1"/>
              <a:t>Haynes</a:t>
            </a:r>
            <a:r>
              <a:rPr lang="fr-FR" sz="1800" b="1" dirty="0"/>
              <a:t> Johnson</a:t>
            </a:r>
          </a:p>
          <a:p>
            <a:pPr algn="ctr"/>
            <a:r>
              <a:rPr lang="fr-FR" sz="1400" dirty="0"/>
              <a:t>Mobile - (843) 864-8159</a:t>
            </a:r>
          </a:p>
          <a:p>
            <a:pPr algn="ctr"/>
            <a:r>
              <a:rPr lang="fr-FR" sz="1400" dirty="0"/>
              <a:t>haynes.charlestonproperties@gmail.com</a:t>
            </a:r>
            <a:endParaRPr lang="en-US" sz="1400" dirty="0"/>
          </a:p>
        </p:txBody>
      </p:sp>
      <p:sp>
        <p:nvSpPr>
          <p:cNvPr id="15" name="Rectangle 14"/>
          <p:cNvSpPr/>
          <p:nvPr/>
        </p:nvSpPr>
        <p:spPr>
          <a:xfrm>
            <a:off x="0" y="9789095"/>
            <a:ext cx="7772400" cy="261610"/>
          </a:xfrm>
          <a:prstGeom prst="rect">
            <a:avLst/>
          </a:prstGeom>
        </p:spPr>
        <p:txBody>
          <a:bodyPr wrap="square" anchor="ctr">
            <a:spAutoFit/>
          </a:bodyPr>
          <a:lstStyle/>
          <a:p>
            <a:pPr algn="ctr"/>
            <a:r>
              <a:rPr lang="en-US" sz="1100" dirty="0"/>
              <a:t>The Boulevard Company, LLC | 35 Broad Street | Charleston, SC 29401 | </a:t>
            </a:r>
            <a:r>
              <a:rPr lang="en-US" sz="1100" dirty="0" err="1"/>
              <a:t>haynes.charlestonrealestate.properties</a:t>
            </a:r>
            <a:endParaRPr lang="en-US" sz="1100" dirty="0"/>
          </a:p>
        </p:txBody>
      </p:sp>
      <p:sp>
        <p:nvSpPr>
          <p:cNvPr id="16" name="Rectangle 15"/>
          <p:cNvSpPr/>
          <p:nvPr/>
        </p:nvSpPr>
        <p:spPr>
          <a:xfrm>
            <a:off x="2109219" y="8402877"/>
            <a:ext cx="3553962" cy="261610"/>
          </a:xfrm>
          <a:prstGeom prst="rect">
            <a:avLst/>
          </a:prstGeom>
        </p:spPr>
        <p:txBody>
          <a:bodyPr wrap="square">
            <a:spAutoFit/>
          </a:bodyPr>
          <a:lstStyle/>
          <a:p>
            <a:pPr algn="ctr"/>
            <a:r>
              <a:rPr lang="en-US" sz="1050" i="1" dirty="0">
                <a:effectLst>
                  <a:outerShdw blurRad="38100" dist="38100" dir="2700000" algn="tl">
                    <a:srgbClr val="000000">
                      <a:alpha val="43137"/>
                    </a:srgbClr>
                  </a:outerShdw>
                </a:effectLst>
              </a:rPr>
              <a:t>Scan The QR Code For Complete Details</a:t>
            </a:r>
          </a:p>
        </p:txBody>
      </p:sp>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9759" y="8689900"/>
            <a:ext cx="995480" cy="914400"/>
          </a:xfrm>
          <a:prstGeom prst="rect">
            <a:avLst/>
          </a:prstGeom>
        </p:spPr>
      </p:pic>
      <p:pic>
        <p:nvPicPr>
          <p:cNvPr id="18" name="Picture 17"/>
          <p:cNvPicPr>
            <a:picLocks noChangeAspect="1"/>
          </p:cNvPicPr>
          <p:nvPr/>
        </p:nvPicPr>
        <p:blipFill rotWithShape="1">
          <a:blip r:embed="rId4">
            <a:extLst>
              <a:ext uri="{28A0092B-C50C-407E-A947-70E740481C1C}">
                <a14:useLocalDpi xmlns:a14="http://schemas.microsoft.com/office/drawing/2010/main" val="0"/>
              </a:ext>
            </a:extLst>
          </a:blip>
          <a:srcRect l="3768" r="2897"/>
          <a:stretch/>
        </p:blipFill>
        <p:spPr>
          <a:xfrm>
            <a:off x="598942" y="8689900"/>
            <a:ext cx="1066800" cy="914400"/>
          </a:xfrm>
          <a:prstGeom prst="rect">
            <a:avLst/>
          </a:prstGeom>
        </p:spPr>
      </p:pic>
      <p:sp>
        <p:nvSpPr>
          <p:cNvPr id="5" name="Rectangle 4"/>
          <p:cNvSpPr/>
          <p:nvPr/>
        </p:nvSpPr>
        <p:spPr>
          <a:xfrm>
            <a:off x="978833" y="3386531"/>
            <a:ext cx="5814734" cy="707886"/>
          </a:xfrm>
          <a:prstGeom prst="rect">
            <a:avLst/>
          </a:prstGeom>
        </p:spPr>
        <p:txBody>
          <a:bodyPr wrap="square">
            <a:spAutoFit/>
          </a:bodyPr>
          <a:lstStyle/>
          <a:p>
            <a:pPr algn="ctr"/>
            <a:r>
              <a:rPr lang="en-US" dirty="0">
                <a:effectLst>
                  <a:outerShdw blurRad="38100" dist="38100" dir="2700000" algn="tl">
                    <a:srgbClr val="000000">
                      <a:alpha val="43137"/>
                    </a:srgbClr>
                  </a:outerShdw>
                </a:effectLst>
              </a:rPr>
              <a:t>MLS# 30222786</a:t>
            </a:r>
            <a:endParaRPr lang="en-US" sz="1000" dirty="0">
              <a:effectLst>
                <a:outerShdw blurRad="38100" dist="38100" dir="2700000" algn="tl">
                  <a:srgbClr val="000000">
                    <a:alpha val="43137"/>
                  </a:srgbClr>
                </a:outerShdw>
              </a:effectLst>
            </a:endParaRPr>
          </a:p>
          <a:p>
            <a:pPr algn="ctr"/>
            <a:r>
              <a:rPr lang="en-US" dirty="0">
                <a:effectLst>
                  <a:outerShdw blurRad="38100" dist="38100" dir="2700000" algn="tl">
                    <a:srgbClr val="000000">
                      <a:alpha val="43137"/>
                    </a:srgbClr>
                  </a:outerShdw>
                </a:effectLst>
              </a:rPr>
              <a:t>$15 PSF (Annual) / $2,233 - 4,468 (Monthly)</a:t>
            </a:r>
          </a:p>
        </p:txBody>
      </p:sp>
      <p:sp>
        <p:nvSpPr>
          <p:cNvPr id="10" name="Rectangle 9"/>
          <p:cNvSpPr/>
          <p:nvPr/>
        </p:nvSpPr>
        <p:spPr>
          <a:xfrm>
            <a:off x="8001000" y="1605371"/>
            <a:ext cx="2602764" cy="400110"/>
          </a:xfrm>
          <a:prstGeom prst="rect">
            <a:avLst/>
          </a:prstGeom>
        </p:spPr>
        <p:txBody>
          <a:bodyPr wrap="none">
            <a:spAutoFit/>
          </a:bodyPr>
          <a:lstStyle/>
          <a:p>
            <a:pPr algn="ctr"/>
            <a:r>
              <a:rPr lang="en-US" dirty="0">
                <a:ln>
                  <a:solidFill>
                    <a:schemeClr val="tx2">
                      <a:lumMod val="75000"/>
                    </a:schemeClr>
                  </a:solidFill>
                </a:ln>
                <a:solidFill>
                  <a:schemeClr val="tx2">
                    <a:lumMod val="25000"/>
                  </a:schemeClr>
                </a:solidFill>
                <a:effectLst>
                  <a:outerShdw blurRad="50800" dist="38100" dir="5400000" algn="t" rotWithShape="0">
                    <a:prstClr val="black">
                      <a:alpha val="40000"/>
                    </a:prstClr>
                  </a:outerShdw>
                </a:effectLst>
              </a:rPr>
              <a:t>Updated Throughout!</a:t>
            </a:r>
          </a:p>
        </p:txBody>
      </p:sp>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52800" y="7386759"/>
            <a:ext cx="1066800" cy="1066800"/>
          </a:xfrm>
          <a:prstGeom prst="rect">
            <a:avLst/>
          </a:prstGeom>
          <a:effectLst>
            <a:softEdge rad="63500"/>
          </a:effectLst>
        </p:spPr>
      </p:pic>
      <p:sp>
        <p:nvSpPr>
          <p:cNvPr id="6" name="Rectangle 5"/>
          <p:cNvSpPr/>
          <p:nvPr/>
        </p:nvSpPr>
        <p:spPr>
          <a:xfrm>
            <a:off x="171450" y="4130982"/>
            <a:ext cx="7429500" cy="1015663"/>
          </a:xfrm>
          <a:prstGeom prst="rect">
            <a:avLst/>
          </a:prstGeom>
        </p:spPr>
        <p:txBody>
          <a:bodyPr wrap="square">
            <a:spAutoFit/>
          </a:bodyPr>
          <a:lstStyle/>
          <a:p>
            <a:pPr algn="ctr"/>
            <a:r>
              <a:rPr lang="en-US" sz="1200" b="1" dirty="0">
                <a:solidFill>
                  <a:srgbClr val="FFFF00"/>
                </a:solidFill>
              </a:rPr>
              <a:t>Attention: Agents with Doctor, Dentist, Attorney, and Business Professional Clientele needing Brand New Office Space for Lease:  “Owners are ready to Break Ground on New Construction Class A Office/Medical Office Space”.  Stress that there is ample parking, and that the building shares the corner of the intersection with the DaVita Dialysis Clinic.  Approximately 2 miles from I-26, 5 miles from downtown Summerville, and 2 miles from Pine Forest Country Club.</a:t>
            </a:r>
          </a:p>
        </p:txBody>
      </p:sp>
    </p:spTree>
    <p:extLst>
      <p:ext uri="{BB962C8B-B14F-4D97-AF65-F5344CB8AC3E}">
        <p14:creationId xmlns:p14="http://schemas.microsoft.com/office/powerpoint/2010/main" val="136778189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92</TotalTime>
  <Words>265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Constantia</vt:lpstr>
      <vt:lpstr>Wingdings 2</vt:lpstr>
      <vt:lpstr>Paper</vt:lpstr>
      <vt:lpstr>Highway 78 @ Mallard Road Build to Suit Class A Office/Medical Office Space! $15/sqft NNN!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Join Us For Open House 2708 Palm Blvd, Isle of Palms, SC August 14th from 3-8</dc:title>
  <dc:creator>CVH360</dc:creator>
  <cp:lastModifiedBy>A. Thomas Price</cp:lastModifiedBy>
  <cp:revision>22</cp:revision>
  <dcterms:created xsi:type="dcterms:W3CDTF">2006-08-16T00:00:00Z</dcterms:created>
  <dcterms:modified xsi:type="dcterms:W3CDTF">2018-04-06T15:35:21Z</dcterms:modified>
</cp:coreProperties>
</file>