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25" d="100"/>
          <a:sy n="125" d="100"/>
        </p:scale>
        <p:origin x="96" y="-202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8620" y="5426379"/>
            <a:ext cx="7059930" cy="16764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388620" y="2102807"/>
            <a:ext cx="7059930" cy="290576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1244082" y="5206852"/>
            <a:ext cx="2526030" cy="2329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002288" y="5206852"/>
            <a:ext cx="2526030" cy="2329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3859296" y="5171910"/>
            <a:ext cx="38862" cy="67056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9/19/2016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388620" y="2235200"/>
            <a:ext cx="6995160" cy="6705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9/19/2016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2930" y="5140960"/>
            <a:ext cx="6736080" cy="201168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2930" y="7273001"/>
            <a:ext cx="6736080" cy="1444279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582930" y="7211589"/>
            <a:ext cx="6736080" cy="6308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388620" y="2235200"/>
            <a:ext cx="3450946" cy="6705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3950970" y="2235200"/>
            <a:ext cx="3450946" cy="6705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9/19/2016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052736"/>
            <a:ext cx="3434160" cy="11176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388620" y="3229447"/>
            <a:ext cx="3432810" cy="5739994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3952320" y="3229447"/>
            <a:ext cx="3432810" cy="5739994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227990"/>
            <a:ext cx="6995160" cy="16764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3950970" y="2052736"/>
            <a:ext cx="3434160" cy="11176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478503" y="3197655"/>
            <a:ext cx="3186684" cy="2329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041648" y="3197655"/>
            <a:ext cx="3186684" cy="2329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388620" y="670560"/>
            <a:ext cx="5311140" cy="838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764530" y="2346960"/>
            <a:ext cx="1686611" cy="547624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5764530" y="670560"/>
            <a:ext cx="1684020" cy="156464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34990" y="670560"/>
            <a:ext cx="1748790" cy="156464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" y="670560"/>
            <a:ext cx="5116830" cy="815848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34990" y="2346960"/>
            <a:ext cx="1748790" cy="648208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388620" y="2123441"/>
            <a:ext cx="6995160" cy="6861599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4922520" y="9098712"/>
            <a:ext cx="2202180" cy="56327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9/19/2016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1813560" y="9098712"/>
            <a:ext cx="3044190" cy="563270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7148989" y="9066245"/>
            <a:ext cx="518160" cy="67056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388620" y="223520"/>
            <a:ext cx="6995160" cy="178816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" y="5255590"/>
            <a:ext cx="7696200" cy="2150423"/>
          </a:xfrm>
        </p:spPr>
        <p:txBody>
          <a:bodyPr anchor="b"/>
          <a:lstStyle/>
          <a:p>
            <a:r>
              <a:rPr lang="en-US" sz="1200" dirty="0"/>
              <a:t>Proposed Class A Office/Medical Office as a build to suit with a proposed 4 year NNN lease minimum. Owners estimate a Commercial Build Out of around 8 weeks, and they are very familiar with commercial medical/office construction. The facade will mirror the DaVita Dialysis Clinic, which shares the large parking lot with the proposed building. Office is located approximately 1.5 miles to I-26, 5 miles to downtown Summerville, and is caddy-corner to Pine Forest Country Club as the crow flies.</a:t>
            </a:r>
          </a:p>
          <a:p>
            <a:r>
              <a:rPr lang="en-US" sz="1200" dirty="0"/>
              <a:t>Excellent location for brand new proposed Class A office/Medical Office. Build to Suit (per agreed upon Standard Work Letter, and shell has been approved). 1.5 miles to I-26 via exit 194, and less than 5 miles to downtown Summerville. Brick facade to match DaVita Dialysis Clinic, which is contiguous property across shared parking lot. Residential, Retail, Medical Office, Office, Industrial, and Governmental buildings all within a 2 mile radius.</a:t>
            </a:r>
            <a:endParaRPr lang="en-US" sz="1200" i="1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04800"/>
            <a:ext cx="7772400" cy="1001214"/>
          </a:xfrm>
        </p:spPr>
        <p:txBody>
          <a:bodyPr anchor="t"/>
          <a:lstStyle/>
          <a:p>
            <a:r>
              <a:rPr lang="en-US" sz="3400" dirty="0">
                <a:solidFill>
                  <a:schemeClr val="tx2">
                    <a:lumMod val="90000"/>
                  </a:schemeClr>
                </a:solidFill>
              </a:rPr>
              <a:t>Highway 78 @ Mallard Road</a:t>
            </a:r>
            <a:br>
              <a:rPr lang="en-US" sz="4000" dirty="0">
                <a:solidFill>
                  <a:schemeClr val="tx2">
                    <a:lumMod val="90000"/>
                  </a:schemeClr>
                </a:solidFill>
              </a:rPr>
            </a:br>
            <a:r>
              <a:rPr lang="en-US" sz="2300" dirty="0">
                <a:ln w="3200">
                  <a:solidFill>
                    <a:schemeClr val="bg2">
                      <a:alpha val="25000"/>
                    </a:schemeClr>
                  </a:solidFill>
                  <a:prstDash val="solid"/>
                  <a:round/>
                </a:ln>
                <a:solidFill>
                  <a:schemeClr val="tx2">
                    <a:lumMod val="75000"/>
                  </a:schemeClr>
                </a:solidFill>
              </a:rPr>
              <a:t>Build to Suit Class A Office/Medical Office Space! $15/</a:t>
            </a:r>
            <a:r>
              <a:rPr lang="en-US" sz="2300" dirty="0" err="1">
                <a:ln w="3200">
                  <a:solidFill>
                    <a:schemeClr val="bg2">
                      <a:alpha val="25000"/>
                    </a:schemeClr>
                  </a:solidFill>
                  <a:prstDash val="solid"/>
                  <a:round/>
                </a:ln>
                <a:solidFill>
                  <a:schemeClr val="tx2">
                    <a:lumMod val="75000"/>
                  </a:schemeClr>
                </a:solidFill>
              </a:rPr>
              <a:t>sqft</a:t>
            </a:r>
            <a:r>
              <a:rPr lang="en-US" sz="2300" dirty="0">
                <a:ln w="3200">
                  <a:solidFill>
                    <a:schemeClr val="bg2">
                      <a:alpha val="25000"/>
                    </a:schemeClr>
                  </a:solidFill>
                  <a:prstDash val="solid"/>
                  <a:round/>
                </a:ln>
                <a:solidFill>
                  <a:schemeClr val="tx2">
                    <a:lumMod val="75000"/>
                  </a:schemeClr>
                </a:solidFill>
              </a:rPr>
              <a:t> NNN!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558" y="1306014"/>
            <a:ext cx="3587284" cy="220617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4" name="Rectangle 13"/>
          <p:cNvSpPr/>
          <p:nvPr/>
        </p:nvSpPr>
        <p:spPr>
          <a:xfrm>
            <a:off x="2216833" y="8746991"/>
            <a:ext cx="3338735" cy="800219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fr-FR" sz="1800" b="1" dirty="0" err="1"/>
              <a:t>Haynes</a:t>
            </a:r>
            <a:r>
              <a:rPr lang="fr-FR" sz="1800" b="1" dirty="0"/>
              <a:t> Johnson</a:t>
            </a:r>
          </a:p>
          <a:p>
            <a:pPr algn="ctr"/>
            <a:r>
              <a:rPr lang="fr-FR" sz="1400" dirty="0"/>
              <a:t>Mobile - (843) 864-8159</a:t>
            </a:r>
          </a:p>
          <a:p>
            <a:pPr algn="ctr"/>
            <a:r>
              <a:rPr lang="fr-FR" sz="1400" dirty="0"/>
              <a:t>haynes.charlestonproperties@gmail.com</a:t>
            </a:r>
            <a:endParaRPr lang="en-US" sz="1400" dirty="0"/>
          </a:p>
        </p:txBody>
      </p:sp>
      <p:sp>
        <p:nvSpPr>
          <p:cNvPr id="15" name="Rectangle 14"/>
          <p:cNvSpPr/>
          <p:nvPr/>
        </p:nvSpPr>
        <p:spPr>
          <a:xfrm>
            <a:off x="0" y="9789095"/>
            <a:ext cx="7772400" cy="2616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100" dirty="0"/>
              <a:t>The Boulevard Company, LLC | 35 Broad Street | Charleston, SC 29401 | </a:t>
            </a:r>
            <a:r>
              <a:rPr lang="en-US" sz="1100" dirty="0" err="1"/>
              <a:t>haynes.charlestonrealestate.properties</a:t>
            </a:r>
            <a:endParaRPr lang="en-US" sz="1100" dirty="0"/>
          </a:p>
        </p:txBody>
      </p:sp>
      <p:sp>
        <p:nvSpPr>
          <p:cNvPr id="16" name="Rectangle 15"/>
          <p:cNvSpPr/>
          <p:nvPr/>
        </p:nvSpPr>
        <p:spPr>
          <a:xfrm>
            <a:off x="2109219" y="8402877"/>
            <a:ext cx="3553962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5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Scan The QR Code For Complete Details</a:t>
            </a: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9759" y="8689900"/>
            <a:ext cx="995480" cy="91440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68" r="2897"/>
          <a:stretch/>
        </p:blipFill>
        <p:spPr>
          <a:xfrm>
            <a:off x="598942" y="8689900"/>
            <a:ext cx="1066800" cy="9144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978833" y="3386531"/>
            <a:ext cx="581473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MLS# 16001201</a:t>
            </a:r>
            <a:endParaRPr lang="en-US" sz="1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$15 PSF (Annual) / $2,233 - 4,468 (Monthly)</a:t>
            </a:r>
          </a:p>
        </p:txBody>
      </p:sp>
      <p:sp>
        <p:nvSpPr>
          <p:cNvPr id="10" name="Rectangle 9"/>
          <p:cNvSpPr/>
          <p:nvPr/>
        </p:nvSpPr>
        <p:spPr>
          <a:xfrm>
            <a:off x="8001000" y="1605371"/>
            <a:ext cx="260276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n>
                  <a:solidFill>
                    <a:schemeClr val="tx2">
                      <a:lumMod val="75000"/>
                    </a:schemeClr>
                  </a:solidFill>
                </a:ln>
                <a:solidFill>
                  <a:schemeClr val="tx2">
                    <a:lumMod val="2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Updated Throughout!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0" y="7386759"/>
            <a:ext cx="1066800" cy="1066800"/>
          </a:xfrm>
          <a:prstGeom prst="rect">
            <a:avLst/>
          </a:prstGeom>
          <a:effectLst>
            <a:softEdge rad="63500"/>
          </a:effectLst>
        </p:spPr>
      </p:pic>
      <p:sp>
        <p:nvSpPr>
          <p:cNvPr id="6" name="Rectangle 5"/>
          <p:cNvSpPr/>
          <p:nvPr/>
        </p:nvSpPr>
        <p:spPr>
          <a:xfrm>
            <a:off x="-7284" y="4130982"/>
            <a:ext cx="777968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solidFill>
                  <a:srgbClr val="FFFF00"/>
                </a:solidFill>
              </a:rPr>
              <a:t>Attention: Agents with Doctor, Dentist, Attorney, and Business Professional Clientele needing Brand New Office Space for Lease:  “Owners are ready to Break Ground on New Construction Class A Office/Medical Office Space”.  Stress that there is ample parking, and that the building shares the corner of the intersection with the DaVita Dialysis Clinic.  Approximately 2 miles from I-26, 5 miles from downtown Summerville, and 2 miles from Pine Forest Country Club.</a:t>
            </a:r>
          </a:p>
        </p:txBody>
      </p:sp>
    </p:spTree>
    <p:extLst>
      <p:ext uri="{BB962C8B-B14F-4D97-AF65-F5344CB8AC3E}">
        <p14:creationId xmlns:p14="http://schemas.microsoft.com/office/powerpoint/2010/main" val="13677818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87</TotalTime>
  <Words>310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Constantia</vt:lpstr>
      <vt:lpstr>Wingdings 2</vt:lpstr>
      <vt:lpstr>Paper</vt:lpstr>
      <vt:lpstr>Highway 78 @ Mallard Road Build to Suit Class A Office/Medical Office Space! $15/sqft NNN!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Please Join Us For Open House 2708 Palm Blvd, Isle of Palms, SC August 14th from 3-8</dc:title>
  <dc:creator>CVH360</dc:creator>
  <cp:lastModifiedBy>A. Thomas Price</cp:lastModifiedBy>
  <cp:revision>21</cp:revision>
  <dcterms:created xsi:type="dcterms:W3CDTF">2006-08-16T00:00:00Z</dcterms:created>
  <dcterms:modified xsi:type="dcterms:W3CDTF">2016-09-19T12:54:58Z</dcterms:modified>
</cp:coreProperties>
</file>