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4" y="-46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" y="5255590"/>
            <a:ext cx="7696200" cy="2150423"/>
          </a:xfrm>
        </p:spPr>
        <p:txBody>
          <a:bodyPr anchor="b"/>
          <a:lstStyle/>
          <a:p>
            <a:r>
              <a:rPr lang="en-US" sz="1200" dirty="0"/>
              <a:t>Proposed Class A Office/Medical Office as a build to suit with a proposed 4 year NNN lease minimum. Owners estimate a Commercial Build Out of around 8 weeks, and they are very familiar with commercial medical/office construction. The facade will mirror the DaVita Dialysis Clinic, which shares the large parking lot with the proposed building. Office is located approximately 1.5 miles to I-26, 5 miles to downtown Summerville, and is caddy-corner to Pine Forest Country Club as the crow flies</a:t>
            </a:r>
            <a:r>
              <a:rPr lang="en-US" sz="1200" dirty="0" smtClean="0"/>
              <a:t>.</a:t>
            </a:r>
            <a:endParaRPr lang="en-US" sz="1200" dirty="0"/>
          </a:p>
          <a:p>
            <a:r>
              <a:rPr lang="en-US" sz="1200" dirty="0"/>
              <a:t>Excellent location for brand new proposed Class A office/Medical </a:t>
            </a:r>
            <a:r>
              <a:rPr lang="en-US" sz="1200" dirty="0" smtClean="0"/>
              <a:t>Office. Build </a:t>
            </a:r>
            <a:r>
              <a:rPr lang="en-US" sz="1200" dirty="0"/>
              <a:t>to Suit (per agreed upon Standard Work Letter, and shell has been approved). 1.5 miles to I-26 via exit 194, and less than 5 miles to downtown Summerville. Brick facade to match DaVita Dialysis Clinic, which is contiguous property across shared parking lot. Residential, Retail, Medical Office, Office, Industrial, and Governmental buildings all within a 2 mile radius.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001214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Highway 78 @ Mallard Road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Build to Suit Class A Office/Medical Office Space! $15/</a:t>
            </a:r>
            <a:r>
              <a:rPr lang="en-US" sz="2300" dirty="0" err="1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sqft</a:t>
            </a: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 NNN!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716" y="1306014"/>
            <a:ext cx="5040969" cy="31001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109219" y="8402877"/>
            <a:ext cx="355396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 The QR Code For Complete Details</a:t>
            </a:r>
            <a:endParaRPr lang="en-US" sz="105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78833" y="4305818"/>
            <a:ext cx="58147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29884713</a:t>
            </a: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$15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PSF (Annual) / $2,233 - 4,468 (Monthly)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1605371"/>
            <a:ext cx="26027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Updated Throughout!</a:t>
            </a:r>
            <a:endParaRPr lang="en-US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7386759"/>
            <a:ext cx="1066800" cy="1066800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82</TotalTime>
  <Words>228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Highway 78 @ Mallard Road Build to Suit Class A Office/Medical Office Space! $15/sqft NNN!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19</cp:revision>
  <dcterms:created xsi:type="dcterms:W3CDTF">2006-08-16T00:00:00Z</dcterms:created>
  <dcterms:modified xsi:type="dcterms:W3CDTF">2015-11-05T14:02:11Z</dcterms:modified>
</cp:coreProperties>
</file>