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2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11936"/>
            <a:ext cx="5657850" cy="475488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5940828"/>
            <a:ext cx="5657850" cy="1524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57912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86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53040"/>
            <a:ext cx="1478756" cy="76765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53039"/>
            <a:ext cx="4350544" cy="767656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78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4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11936"/>
            <a:ext cx="5657850" cy="475488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5937504"/>
            <a:ext cx="5657850" cy="1524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57912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1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460979"/>
            <a:ext cx="2777490" cy="5364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460982"/>
            <a:ext cx="2777490" cy="53644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3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461403"/>
            <a:ext cx="2777490" cy="9817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443112"/>
            <a:ext cx="2777490" cy="43823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461403"/>
            <a:ext cx="2777490" cy="9817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443112"/>
            <a:ext cx="2777490" cy="43823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6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4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93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92479"/>
            <a:ext cx="1800225" cy="3048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975360"/>
            <a:ext cx="3757045" cy="701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3901440"/>
            <a:ext cx="1800225" cy="450549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8613049"/>
            <a:ext cx="1472912" cy="486833"/>
          </a:xfrm>
        </p:spPr>
        <p:txBody>
          <a:bodyPr/>
          <a:lstStyle>
            <a:lvl1pPr algn="l">
              <a:defRPr/>
            </a:lvl1pPr>
          </a:lstStyle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8613049"/>
            <a:ext cx="2614613" cy="48683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7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6604000"/>
            <a:ext cx="6856214" cy="2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655343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6766560"/>
            <a:ext cx="5692140" cy="109728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6553435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7876032"/>
            <a:ext cx="5692140" cy="79248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4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8534400"/>
            <a:ext cx="6858001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8445754"/>
            <a:ext cx="6858001" cy="8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460979"/>
            <a:ext cx="5657851" cy="53644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8613049"/>
            <a:ext cx="139065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F814FD4-E137-44E6-9B94-95EDFB614ACB}" type="datetimeFigureOut">
              <a:rPr lang="en-US" smtClean="0"/>
              <a:t>7/13/2015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8613049"/>
            <a:ext cx="271282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8613049"/>
            <a:ext cx="7380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DDD5656C-A84C-4F9E-97C0-2BA683D84C5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317127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6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056" y="5855216"/>
            <a:ext cx="5961888" cy="2514838"/>
          </a:xfrm>
        </p:spPr>
        <p:txBody>
          <a:bodyPr anchor="ctr">
            <a:norm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14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C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harleston-Style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Homes starting in the mid $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300s</a:t>
            </a:r>
          </a:p>
          <a:p>
            <a:pPr algn="ctr"/>
            <a:endParaRPr lang="en-US" sz="1400" dirty="0">
              <a:solidFill>
                <a:schemeClr val="tx1">
                  <a:lumMod val="75000"/>
                </a:schemeClr>
              </a:solidFill>
              <a:latin typeface="Trajan Pro" panose="02020502050506020301" pitchFamily="18" charset="0"/>
            </a:endParaRPr>
          </a:p>
          <a:p>
            <a:pPr algn="ctr"/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S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pecial Pre-Construction 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Pricing</a:t>
            </a:r>
            <a:endParaRPr lang="en-US" sz="1400" dirty="0">
              <a:solidFill>
                <a:schemeClr val="tx1">
                  <a:lumMod val="75000"/>
                </a:schemeClr>
              </a:solidFill>
              <a:latin typeface="Trajan Pro" panose="02020502050506020301" pitchFamily="18" charset="0"/>
            </a:endParaRPr>
          </a:p>
          <a:p>
            <a:pPr algn="ctr"/>
            <a:endParaRPr lang="en-US" sz="1400" dirty="0">
              <a:solidFill>
                <a:schemeClr val="tx1">
                  <a:lumMod val="75000"/>
                </a:schemeClr>
              </a:solidFill>
              <a:latin typeface="Trajan Pro" panose="02020502050506020301" pitchFamily="18" charset="0"/>
            </a:endParaRPr>
          </a:p>
          <a:p>
            <a:pPr algn="ctr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L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imited </a:t>
            </a:r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Time Only</a:t>
            </a:r>
            <a:endParaRPr lang="en-US" sz="2000" dirty="0" smtClean="0">
              <a:solidFill>
                <a:schemeClr val="tx1">
                  <a:lumMod val="75000"/>
                </a:schemeClr>
              </a:solidFill>
              <a:latin typeface="Trajan Pro" panose="02020502050506020301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397" y="0"/>
            <a:ext cx="1832603" cy="12936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0" t="10312" r="8267" b="10972"/>
          <a:stretch/>
        </p:blipFill>
        <p:spPr>
          <a:xfrm>
            <a:off x="87948" y="1729929"/>
            <a:ext cx="6682105" cy="3914975"/>
          </a:xfrm>
          <a:prstGeom prst="ellipse">
            <a:avLst/>
          </a:prstGeom>
          <a:ln w="28575">
            <a:solidFill>
              <a:schemeClr val="accent1">
                <a:lumMod val="7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96"/>
            <a:ext cx="1594866" cy="111281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8548320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rajan Pro" panose="02020502050506020301" pitchFamily="18" charset="0"/>
              </a:rPr>
              <a:t>For more information, contact Hamilton Horne</a:t>
            </a:r>
          </a:p>
          <a:p>
            <a:pPr algn="ctr"/>
            <a:endParaRPr lang="it-IT" sz="1100" b="1" dirty="0" smtClean="0">
              <a:solidFill>
                <a:schemeClr val="tx1">
                  <a:lumMod val="60000"/>
                  <a:lumOff val="40000"/>
                </a:schemeClr>
              </a:solidFill>
              <a:latin typeface="Trajan Pro" panose="02020502050506020301" pitchFamily="18" charset="0"/>
            </a:endParaRPr>
          </a:p>
          <a:p>
            <a:pPr algn="ctr"/>
            <a:r>
              <a:rPr lang="it-IT" sz="1000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Trajan Pro" panose="02020502050506020301" pitchFamily="18" charset="0"/>
              </a:rPr>
              <a:t>hamilton@mattoneillteam.com | (843) 708-0584 | www.mattoneillrealestate.com </a:t>
            </a:r>
            <a:endParaRPr lang="en-US" sz="1000" dirty="0">
              <a:solidFill>
                <a:schemeClr val="tx1">
                  <a:lumMod val="60000"/>
                  <a:lumOff val="40000"/>
                </a:schemeClr>
              </a:solidFill>
              <a:latin typeface="Trajan Pro" panose="02020502050506020301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70674" y="1824557"/>
            <a:ext cx="1116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</a:schemeClr>
                </a:solidFill>
                <a:latin typeface="Tekton Pro Cond" panose="020F0606020208020904" pitchFamily="34" charset="0"/>
              </a:rPr>
              <a:t>The Nautilus</a:t>
            </a:r>
            <a:endParaRPr lang="en-US" dirty="0">
              <a:solidFill>
                <a:schemeClr val="tx1">
                  <a:lumMod val="75000"/>
                </a:schemeClr>
              </a:solidFill>
              <a:latin typeface="Tekton Pro Cond" panose="020F06060202080209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89"/>
            <a:ext cx="6858000" cy="1774689"/>
          </a:xfrm>
        </p:spPr>
        <p:txBody>
          <a:bodyPr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Pre-Construction</a:t>
            </a:r>
            <a:b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</a:br>
            <a: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>Invitation</a:t>
            </a:r>
            <a:br>
              <a:rPr lang="en-US" sz="20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</a:br>
            <a: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  <a:t/>
            </a:r>
            <a:br>
              <a:rPr lang="en-US" sz="1800" dirty="0" smtClean="0">
                <a:solidFill>
                  <a:schemeClr val="tx1">
                    <a:lumMod val="75000"/>
                  </a:schemeClr>
                </a:solidFill>
                <a:latin typeface="Trajan Pro" panose="02020502050506020301" pitchFamily="18" charset="0"/>
              </a:rPr>
            </a:br>
            <a:r>
              <a:rPr lang="en-US" sz="1800" dirty="0">
                <a:latin typeface="Trajan Pro" panose="02020502050506020301" pitchFamily="18" charset="0"/>
              </a:rPr>
              <a:t/>
            </a:r>
            <a:br>
              <a:rPr lang="en-US" sz="1800" dirty="0">
                <a:latin typeface="Trajan Pro" panose="02020502050506020301" pitchFamily="18" charset="0"/>
              </a:rPr>
            </a:br>
            <a:r>
              <a:rPr lang="en-US" sz="2800" b="1" dirty="0" smtClean="0"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Hyde Park Circle</a:t>
            </a:r>
            <a:endParaRPr lang="en-US" sz="2800" b="1" dirty="0"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329" y="3355855"/>
            <a:ext cx="948610" cy="663122"/>
          </a:xfrm>
          <a:prstGeom prst="rect">
            <a:avLst/>
          </a:prstGeom>
          <a:effectLst/>
        </p:spPr>
      </p:pic>
      <p:sp>
        <p:nvSpPr>
          <p:cNvPr id="11" name="Rectangle 10"/>
          <p:cNvSpPr/>
          <p:nvPr/>
        </p:nvSpPr>
        <p:spPr>
          <a:xfrm>
            <a:off x="2594124" y="5097305"/>
            <a:ext cx="1669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>
                    <a:lumMod val="75000"/>
                  </a:schemeClr>
                </a:solidFill>
                <a:latin typeface="Tekton Pro Cond" panose="020F0606020208020904" pitchFamily="34" charset="0"/>
              </a:rPr>
              <a:t>MLS #15018431</a:t>
            </a:r>
          </a:p>
        </p:txBody>
      </p:sp>
    </p:spTree>
    <p:extLst>
      <p:ext uri="{BB962C8B-B14F-4D97-AF65-F5344CB8AC3E}">
        <p14:creationId xmlns:p14="http://schemas.microsoft.com/office/powerpoint/2010/main" val="384408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Hyde Park">
      <a:dk1>
        <a:srgbClr val="724108"/>
      </a:dk1>
      <a:lt1>
        <a:sysClr val="window" lastClr="FFFFFF"/>
      </a:lt1>
      <a:dk2>
        <a:srgbClr val="BD582C"/>
      </a:dk2>
      <a:lt2>
        <a:srgbClr val="CCDDEA"/>
      </a:lt2>
      <a:accent1>
        <a:srgbClr val="724108"/>
      </a:accent1>
      <a:accent2>
        <a:srgbClr val="5E2C16"/>
      </a:accent2>
      <a:accent3>
        <a:srgbClr val="9B8357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36</Words>
  <Application>Microsoft Office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Tekton Pro Cond</vt:lpstr>
      <vt:lpstr>Trajan Pro</vt:lpstr>
      <vt:lpstr>Retrospect</vt:lpstr>
      <vt:lpstr>Pre-Construction Invitation   Hyde Park Circle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Pre-Construction Invitation  Hyde Park Circle</dc:title>
  <dc:creator>A. Thomas</dc:creator>
  <cp:lastModifiedBy>A. Thomas</cp:lastModifiedBy>
  <cp:revision>8</cp:revision>
  <dcterms:created xsi:type="dcterms:W3CDTF">2015-07-01T15:18:43Z</dcterms:created>
  <dcterms:modified xsi:type="dcterms:W3CDTF">2015-07-13T13:59:45Z</dcterms:modified>
</cp:coreProperties>
</file>