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50" d="100"/>
          <a:sy n="150" d="100"/>
        </p:scale>
        <p:origin x="-4152" y="-17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1E799EAA-1F69-414B-B905-CFB46A405ABD}" type="datetimeFigureOut">
              <a:rPr lang="en-US" smtClean="0"/>
              <a:t>6/24/2019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0553E0A-A329-40C3-91BF-237D5340CF79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0254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99EAA-1F69-414B-B905-CFB46A405ABD}" type="datetimeFigureOut">
              <a:rPr lang="en-US" smtClean="0"/>
              <a:t>6/24/2019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53E0A-A329-40C3-91BF-237D5340C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178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99EAA-1F69-414B-B905-CFB46A405ABD}" type="datetimeFigureOut">
              <a:rPr lang="en-US" smtClean="0"/>
              <a:t>6/24/2019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53E0A-A329-40C3-91BF-237D5340CF79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93710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99EAA-1F69-414B-B905-CFB46A405ABD}" type="datetimeFigureOut">
              <a:rPr lang="en-US" smtClean="0"/>
              <a:t>6/24/2019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53E0A-A329-40C3-91BF-237D5340CF79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62039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99EAA-1F69-414B-B905-CFB46A405ABD}" type="datetimeFigureOut">
              <a:rPr lang="en-US" smtClean="0"/>
              <a:t>6/24/2019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53E0A-A329-40C3-91BF-237D5340C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8442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99EAA-1F69-414B-B905-CFB46A405ABD}" type="datetimeFigureOut">
              <a:rPr lang="en-US" smtClean="0"/>
              <a:t>6/24/2019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53E0A-A329-40C3-91BF-237D5340CF79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45352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99EAA-1F69-414B-B905-CFB46A405ABD}" type="datetimeFigureOut">
              <a:rPr lang="en-US" smtClean="0"/>
              <a:t>6/24/2019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53E0A-A329-40C3-91BF-237D5340CF79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38225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99EAA-1F69-414B-B905-CFB46A405ABD}" type="datetimeFigureOut">
              <a:rPr lang="en-US" smtClean="0"/>
              <a:t>6/24/2019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53E0A-A329-40C3-91BF-237D5340CF79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40993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99EAA-1F69-414B-B905-CFB46A405ABD}" type="datetimeFigureOut">
              <a:rPr lang="en-US" smtClean="0"/>
              <a:t>6/24/2019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53E0A-A329-40C3-91BF-237D5340CF79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7760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99EAA-1F69-414B-B905-CFB46A405ABD}" type="datetimeFigureOut">
              <a:rPr lang="en-US" smtClean="0"/>
              <a:t>6/24/2019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53E0A-A329-40C3-91BF-237D5340C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395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99EAA-1F69-414B-B905-CFB46A405ABD}" type="datetimeFigureOut">
              <a:rPr lang="en-US" smtClean="0"/>
              <a:t>6/24/2019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53E0A-A329-40C3-91BF-237D5340CF79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2258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99EAA-1F69-414B-B905-CFB46A405ABD}" type="datetimeFigureOut">
              <a:rPr lang="en-US" smtClean="0"/>
              <a:t>6/24/2019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53E0A-A329-40C3-91BF-237D5340C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80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99EAA-1F69-414B-B905-CFB46A405ABD}" type="datetimeFigureOut">
              <a:rPr lang="en-US" smtClean="0"/>
              <a:t>6/24/2019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53E0A-A329-40C3-91BF-237D5340CF79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6680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99EAA-1F69-414B-B905-CFB46A405ABD}" type="datetimeFigureOut">
              <a:rPr lang="en-US" smtClean="0"/>
              <a:t>6/24/2019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53E0A-A329-40C3-91BF-237D5340CF79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0706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99EAA-1F69-414B-B905-CFB46A405ABD}" type="datetimeFigureOut">
              <a:rPr lang="en-US" smtClean="0"/>
              <a:t>6/24/2019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53E0A-A329-40C3-91BF-237D5340C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254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99EAA-1F69-414B-B905-CFB46A405ABD}" type="datetimeFigureOut">
              <a:rPr lang="en-US" smtClean="0"/>
              <a:t>6/24/2019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53E0A-A329-40C3-91BF-237D5340CF79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54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99EAA-1F69-414B-B905-CFB46A405ABD}" type="datetimeFigureOut">
              <a:rPr lang="en-US" smtClean="0"/>
              <a:t>6/24/2019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53E0A-A329-40C3-91BF-237D5340C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105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E799EAA-1F69-414B-B905-CFB46A405ABD}" type="datetimeFigureOut">
              <a:rPr lang="en-US" smtClean="0"/>
              <a:t>6/24/2019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0553E0A-A329-40C3-91BF-237D5340C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112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hyperfastagent.thrivecart.com/all-access-pass/partner/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39E99A5-B881-45F9-AF6B-D28139EDDD1D}"/>
              </a:ext>
            </a:extLst>
          </p:cNvPr>
          <p:cNvSpPr/>
          <p:nvPr/>
        </p:nvSpPr>
        <p:spPr>
          <a:xfrm>
            <a:off x="2250831" y="1448972"/>
            <a:ext cx="7680960" cy="39952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D28CA2-A709-4662-A133-4082DC541F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63373" y="1505370"/>
            <a:ext cx="7455877" cy="352896"/>
          </a:xfrm>
        </p:spPr>
        <p:txBody>
          <a:bodyPr anchor="t"/>
          <a:lstStyle/>
          <a:p>
            <a:r>
              <a:rPr lang="en-US" sz="1600" b="1" dirty="0">
                <a:latin typeface="Century Gothic" panose="020B0502020202020204" pitchFamily="34" charset="0"/>
              </a:rPr>
              <a:t>Learn from me and 30 other real estate, marketing and business leaders.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637ED1-0AF6-4478-A82B-A26F954798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72751" y="1859503"/>
            <a:ext cx="7446498" cy="11804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1100" dirty="0">
                <a:latin typeface="Century Gothic" panose="020B0502020202020204" pitchFamily="34" charset="0"/>
              </a:rPr>
              <a:t>I'm so excited about going live tomorrow at the </a:t>
            </a:r>
            <a:r>
              <a:rPr lang="en-US" sz="1100" dirty="0" err="1">
                <a:latin typeface="Century Gothic" panose="020B0502020202020204" pitchFamily="34" charset="0"/>
              </a:rPr>
              <a:t>HyperFast</a:t>
            </a:r>
            <a:r>
              <a:rPr lang="en-US" sz="1100" dirty="0">
                <a:latin typeface="Century Gothic" panose="020B0502020202020204" pitchFamily="34" charset="0"/>
              </a:rPr>
              <a:t> Agent Digital Summit.</a:t>
            </a:r>
          </a:p>
          <a:p>
            <a:pPr>
              <a:lnSpc>
                <a:spcPct val="120000"/>
              </a:lnSpc>
            </a:pPr>
            <a:r>
              <a:rPr lang="en-US" sz="1100" dirty="0">
                <a:latin typeface="Century Gothic" panose="020B0502020202020204" pitchFamily="34" charset="0"/>
              </a:rPr>
              <a:t>In case you have not signed up yet here is the link:</a:t>
            </a:r>
            <a:br>
              <a:rPr lang="en-US" sz="1100" dirty="0">
                <a:latin typeface="Century Gothic" panose="020B0502020202020204" pitchFamily="34" charset="0"/>
              </a:rPr>
            </a:br>
            <a:r>
              <a:rPr lang="en-US" sz="1100" dirty="0">
                <a:latin typeface="Century Gothic" panose="020B0502020202020204" pitchFamily="34" charset="0"/>
                <a:hlinkClick r:id="rId2"/>
              </a:rPr>
              <a:t>https://hyperfastagent.thrivecart.com/all-access-pass/partner/</a:t>
            </a:r>
            <a:r>
              <a:rPr lang="en-US" sz="1100" dirty="0">
                <a:latin typeface="Century Gothic" panose="020B0502020202020204" pitchFamily="34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100" dirty="0">
                <a:latin typeface="Century Gothic" panose="020B0502020202020204" pitchFamily="34" charset="0"/>
              </a:rPr>
              <a:t>This is a FREE event that you can watch from anywhere in the world and get to learn from experts like: </a:t>
            </a:r>
            <a:endParaRPr lang="en-US" sz="1050" dirty="0">
              <a:latin typeface="Century Gothic" panose="020B0502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45FE911-E314-46AC-8712-3D881B7626D8}"/>
              </a:ext>
            </a:extLst>
          </p:cNvPr>
          <p:cNvSpPr/>
          <p:nvPr/>
        </p:nvSpPr>
        <p:spPr>
          <a:xfrm>
            <a:off x="4311748" y="3041203"/>
            <a:ext cx="3559126" cy="938719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 algn="ctr"/>
            <a:r>
              <a:rPr lang="en-US" sz="1100" dirty="0">
                <a:latin typeface="Century Gothic" panose="020B0502020202020204" pitchFamily="34" charset="0"/>
              </a:rPr>
              <a:t>Ryan </a:t>
            </a:r>
            <a:r>
              <a:rPr lang="en-US" sz="1100" dirty="0" err="1">
                <a:latin typeface="Century Gothic" panose="020B0502020202020204" pitchFamily="34" charset="0"/>
              </a:rPr>
              <a:t>Serhant</a:t>
            </a:r>
            <a:endParaRPr lang="en-US" sz="1100" dirty="0">
              <a:latin typeface="Century Gothic" panose="020B0502020202020204" pitchFamily="34" charset="0"/>
            </a:endParaRPr>
          </a:p>
          <a:p>
            <a:pPr algn="ctr"/>
            <a:r>
              <a:rPr lang="en-US" sz="1100" dirty="0">
                <a:latin typeface="Century Gothic" panose="020B0502020202020204" pitchFamily="34" charset="0"/>
              </a:rPr>
              <a:t>Hal Elrod</a:t>
            </a:r>
          </a:p>
          <a:p>
            <a:pPr algn="ctr"/>
            <a:r>
              <a:rPr lang="en-US" sz="1100" dirty="0">
                <a:latin typeface="Century Gothic" panose="020B0502020202020204" pitchFamily="34" charset="0"/>
              </a:rPr>
              <a:t>Billy Gene</a:t>
            </a:r>
          </a:p>
          <a:p>
            <a:pPr algn="ctr"/>
            <a:r>
              <a:rPr lang="en-US" sz="1100" dirty="0">
                <a:latin typeface="Century Gothic" panose="020B0502020202020204" pitchFamily="34" charset="0"/>
              </a:rPr>
              <a:t>David Osborn</a:t>
            </a:r>
          </a:p>
          <a:p>
            <a:pPr algn="ctr"/>
            <a:r>
              <a:rPr lang="en-US" sz="1100" dirty="0" err="1">
                <a:latin typeface="Century Gothic" panose="020B0502020202020204" pitchFamily="34" charset="0"/>
              </a:rPr>
              <a:t>Sharran</a:t>
            </a:r>
            <a:r>
              <a:rPr lang="en-US" sz="1100" dirty="0">
                <a:latin typeface="Century Gothic" panose="020B0502020202020204" pitchFamily="34" charset="0"/>
              </a:rPr>
              <a:t> </a:t>
            </a:r>
            <a:r>
              <a:rPr lang="en-US" sz="1100" dirty="0" err="1">
                <a:latin typeface="Century Gothic" panose="020B0502020202020204" pitchFamily="34" charset="0"/>
              </a:rPr>
              <a:t>Srivatsaa</a:t>
            </a:r>
            <a:endParaRPr lang="en-US" sz="1100" dirty="0">
              <a:latin typeface="Century Gothic" panose="020B0502020202020204" pitchFamily="34" charset="0"/>
            </a:endParaRPr>
          </a:p>
          <a:p>
            <a:pPr algn="ctr"/>
            <a:r>
              <a:rPr lang="en-US" sz="1100" dirty="0">
                <a:latin typeface="Century Gothic" panose="020B0502020202020204" pitchFamily="34" charset="0"/>
              </a:rPr>
              <a:t>Pat </a:t>
            </a:r>
            <a:r>
              <a:rPr lang="en-US" sz="1100" dirty="0" err="1">
                <a:latin typeface="Century Gothic" panose="020B0502020202020204" pitchFamily="34" charset="0"/>
              </a:rPr>
              <a:t>Hiban</a:t>
            </a:r>
            <a:endParaRPr lang="en-US" sz="1100" dirty="0">
              <a:latin typeface="Century Gothic" panose="020B0502020202020204" pitchFamily="34" charset="0"/>
            </a:endParaRPr>
          </a:p>
          <a:p>
            <a:pPr algn="ctr"/>
            <a:r>
              <a:rPr lang="en-US" sz="1100" dirty="0">
                <a:latin typeface="Century Gothic" panose="020B0502020202020204" pitchFamily="34" charset="0"/>
              </a:rPr>
              <a:t>Tessa </a:t>
            </a:r>
            <a:r>
              <a:rPr lang="en-US" sz="1100" dirty="0" err="1">
                <a:latin typeface="Century Gothic" panose="020B0502020202020204" pitchFamily="34" charset="0"/>
              </a:rPr>
              <a:t>Jelten</a:t>
            </a:r>
            <a:endParaRPr lang="en-US" sz="1100" dirty="0">
              <a:latin typeface="Century Gothic" panose="020B0502020202020204" pitchFamily="34" charset="0"/>
            </a:endParaRPr>
          </a:p>
          <a:p>
            <a:pPr algn="ctr"/>
            <a:r>
              <a:rPr lang="en-US" sz="1100" dirty="0">
                <a:latin typeface="Century Gothic" panose="020B0502020202020204" pitchFamily="34" charset="0"/>
              </a:rPr>
              <a:t>Tristan </a:t>
            </a:r>
            <a:r>
              <a:rPr lang="en-US" sz="1100" dirty="0" err="1">
                <a:latin typeface="Century Gothic" panose="020B0502020202020204" pitchFamily="34" charset="0"/>
              </a:rPr>
              <a:t>Ahumada</a:t>
            </a:r>
            <a:endParaRPr lang="en-US" sz="1100" dirty="0">
              <a:latin typeface="Century Gothic" panose="020B0502020202020204" pitchFamily="34" charset="0"/>
            </a:endParaRPr>
          </a:p>
          <a:p>
            <a:pPr algn="ctr"/>
            <a:r>
              <a:rPr lang="en-US" sz="1100" dirty="0">
                <a:latin typeface="Century Gothic" panose="020B0502020202020204" pitchFamily="34" charset="0"/>
              </a:rPr>
              <a:t>Nick Baldwin</a:t>
            </a:r>
          </a:p>
          <a:p>
            <a:pPr algn="ctr"/>
            <a:r>
              <a:rPr lang="en-US" sz="1100" dirty="0">
                <a:latin typeface="Century Gothic" panose="020B0502020202020204" pitchFamily="34" charset="0"/>
              </a:rPr>
              <a:t>and so many more!!!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2B931360-E8F0-4F20-A8F3-F4188FECA316}"/>
              </a:ext>
            </a:extLst>
          </p:cNvPr>
          <p:cNvSpPr txBox="1">
            <a:spLocks/>
          </p:cNvSpPr>
          <p:nvPr/>
        </p:nvSpPr>
        <p:spPr>
          <a:xfrm>
            <a:off x="2363373" y="4867768"/>
            <a:ext cx="7455876" cy="55520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100" i="1" dirty="0">
                <a:latin typeface="Century Gothic" panose="020B0502020202020204" pitchFamily="34" charset="0"/>
              </a:rPr>
              <a:t>P.S. No matter what stage of your real estate career you are in this training has something to offer so make sure you take advantage and sign up for free.</a:t>
            </a:r>
            <a:br>
              <a:rPr lang="en-US" sz="1100" i="1" dirty="0">
                <a:latin typeface="Century Gothic" panose="020B0502020202020204" pitchFamily="34" charset="0"/>
              </a:rPr>
            </a:br>
            <a:r>
              <a:rPr lang="en-US" sz="1100" i="1" dirty="0">
                <a:latin typeface="Century Gothic" panose="020B0502020202020204" pitchFamily="34" charset="0"/>
                <a:hlinkClick r:id="rId2"/>
              </a:rPr>
              <a:t>https://hyperfastagent.thrivecart.com/all-access-pass</a:t>
            </a:r>
            <a:r>
              <a:rPr lang="en-US" sz="1100" i="1">
                <a:latin typeface="Century Gothic" panose="020B0502020202020204" pitchFamily="34" charset="0"/>
                <a:hlinkClick r:id="rId2"/>
              </a:rPr>
              <a:t>/partner/</a:t>
            </a:r>
            <a:r>
              <a:rPr lang="en-US" sz="1100" i="1">
                <a:latin typeface="Century Gothic" panose="020B0502020202020204" pitchFamily="34" charset="0"/>
              </a:rPr>
              <a:t> </a:t>
            </a:r>
            <a:endParaRPr lang="en-US" sz="1100" i="1" dirty="0">
              <a:latin typeface="Century Gothic" panose="020B0502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71C1415-F186-4540-A5D1-1EFB76576C0D}"/>
              </a:ext>
            </a:extLst>
          </p:cNvPr>
          <p:cNvSpPr/>
          <p:nvPr/>
        </p:nvSpPr>
        <p:spPr>
          <a:xfrm>
            <a:off x="2363373" y="3981159"/>
            <a:ext cx="7455876" cy="8853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100" dirty="0">
                <a:latin typeface="Century Gothic" panose="020B0502020202020204" pitchFamily="34" charset="0"/>
              </a:rPr>
              <a:t>Just click the link below to see the rest of the speaker lineup and start learning from real estate, marketing and business leaders!</a:t>
            </a:r>
          </a:p>
          <a:p>
            <a:pPr>
              <a:lnSpc>
                <a:spcPct val="120000"/>
              </a:lnSpc>
            </a:pPr>
            <a:r>
              <a:rPr lang="en-US" sz="1100" dirty="0">
                <a:latin typeface="Century Gothic" panose="020B0502020202020204" pitchFamily="34" charset="0"/>
              </a:rPr>
              <a:t>Best,</a:t>
            </a:r>
          </a:p>
          <a:p>
            <a:pPr>
              <a:lnSpc>
                <a:spcPct val="120000"/>
              </a:lnSpc>
            </a:pPr>
            <a:r>
              <a:rPr lang="en-US" sz="1100" dirty="0">
                <a:latin typeface="Century Gothic" panose="020B0502020202020204" pitchFamily="34" charset="0"/>
              </a:rPr>
              <a:t>Matt O'Neill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E847E55-FE21-4318-B5FF-81B320412B2B}"/>
              </a:ext>
            </a:extLst>
          </p:cNvPr>
          <p:cNvSpPr/>
          <p:nvPr/>
        </p:nvSpPr>
        <p:spPr>
          <a:xfrm>
            <a:off x="433232" y="373835"/>
            <a:ext cx="113255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latin typeface="Century Gothic" panose="020B0502020202020204" pitchFamily="34" charset="0"/>
              </a:rPr>
              <a:t>I'm Live Tomorrow at the </a:t>
            </a:r>
            <a:r>
              <a:rPr lang="en-US" sz="3200" b="1" dirty="0" err="1">
                <a:latin typeface="Century Gothic" panose="020B0502020202020204" pitchFamily="34" charset="0"/>
              </a:rPr>
              <a:t>HyperFast</a:t>
            </a:r>
            <a:r>
              <a:rPr lang="en-US" sz="3200" b="1" dirty="0">
                <a:latin typeface="Century Gothic" panose="020B0502020202020204" pitchFamily="34" charset="0"/>
              </a:rPr>
              <a:t> Agent Digital Summit</a:t>
            </a:r>
          </a:p>
        </p:txBody>
      </p:sp>
    </p:spTree>
    <p:extLst>
      <p:ext uri="{BB962C8B-B14F-4D97-AF65-F5344CB8AC3E}">
        <p14:creationId xmlns:p14="http://schemas.microsoft.com/office/powerpoint/2010/main" val="289890098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TM02900743[[fn=Organic]]</Template>
  <TotalTime>26</TotalTime>
  <Words>136</Words>
  <Application>Microsoft Office PowerPoint</Application>
  <PresentationFormat>Widescreen</PresentationFormat>
  <Paragraphs>19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Century Gothic</vt:lpstr>
      <vt:lpstr>Garamond</vt:lpstr>
      <vt:lpstr>Organic</vt:lpstr>
      <vt:lpstr>Learn from me and 30 other real estate, marketing and business leaders.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 from me and 30 other real estate, marketing and business leaders.</dc:title>
  <dc:creator>A. Thomas Price</dc:creator>
  <cp:lastModifiedBy>A. Thomas Price</cp:lastModifiedBy>
  <cp:revision>3</cp:revision>
  <dcterms:created xsi:type="dcterms:W3CDTF">2019-06-24T16:10:40Z</dcterms:created>
  <dcterms:modified xsi:type="dcterms:W3CDTF">2019-06-24T16:37:40Z</dcterms:modified>
</cp:coreProperties>
</file>