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76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E799EAA-1F69-414B-B905-CFB46A405ABD}" type="datetimeFigureOut">
              <a:rPr lang="en-US" smtClean="0"/>
              <a:t>6/28/2019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A0553E0A-A329-40C3-91BF-237D5340CF7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0254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799EAA-1F69-414B-B905-CFB46A405ABD}" type="datetimeFigureOut">
              <a:rPr lang="en-US" smtClean="0"/>
              <a:t>6/28/2019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553E0A-A329-40C3-91BF-237D5340CF79}" type="slidenum">
              <a:rPr lang="en-US" smtClean="0"/>
              <a:t>‹#›</a:t>
            </a:fld>
            <a:endParaRPr lang="en-US"/>
          </a:p>
        </p:txBody>
      </p:sp>
    </p:spTree>
    <p:extLst>
      <p:ext uri="{BB962C8B-B14F-4D97-AF65-F5344CB8AC3E}">
        <p14:creationId xmlns:p14="http://schemas.microsoft.com/office/powerpoint/2010/main" val="846178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799EAA-1F69-414B-B905-CFB46A405ABD}"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53E0A-A329-40C3-91BF-237D5340CF79}"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937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799EAA-1F69-414B-B905-CFB46A405ABD}"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53E0A-A329-40C3-91BF-237D5340CF79}"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6203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799EAA-1F69-414B-B905-CFB46A405ABD}"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53E0A-A329-40C3-91BF-237D5340CF79}" type="slidenum">
              <a:rPr lang="en-US" smtClean="0"/>
              <a:t>‹#›</a:t>
            </a:fld>
            <a:endParaRPr lang="en-US"/>
          </a:p>
        </p:txBody>
      </p:sp>
    </p:spTree>
    <p:extLst>
      <p:ext uri="{BB962C8B-B14F-4D97-AF65-F5344CB8AC3E}">
        <p14:creationId xmlns:p14="http://schemas.microsoft.com/office/powerpoint/2010/main" val="3371844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799EAA-1F69-414B-B905-CFB46A405ABD}"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53E0A-A329-40C3-91BF-237D5340CF79}"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4535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799EAA-1F69-414B-B905-CFB46A405ABD}"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53E0A-A329-40C3-91BF-237D5340CF79}"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3822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799EAA-1F69-414B-B905-CFB46A405ABD}"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53E0A-A329-40C3-91BF-237D5340CF7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4099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799EAA-1F69-414B-B905-CFB46A405ABD}"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53E0A-A329-40C3-91BF-237D5340CF79}"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7760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799EAA-1F69-414B-B905-CFB46A405ABD}"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53E0A-A329-40C3-91BF-237D5340CF79}" type="slidenum">
              <a:rPr lang="en-US" smtClean="0"/>
              <a:t>‹#›</a:t>
            </a:fld>
            <a:endParaRPr lang="en-US"/>
          </a:p>
        </p:txBody>
      </p:sp>
    </p:spTree>
    <p:extLst>
      <p:ext uri="{BB962C8B-B14F-4D97-AF65-F5344CB8AC3E}">
        <p14:creationId xmlns:p14="http://schemas.microsoft.com/office/powerpoint/2010/main" val="1641395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799EAA-1F69-414B-B905-CFB46A405ABD}"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53E0A-A329-40C3-91BF-237D5340CF79}"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2258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799EAA-1F69-414B-B905-CFB46A405ABD}" type="datetimeFigureOut">
              <a:rPr lang="en-US" smtClean="0"/>
              <a:t>6/28/2019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553E0A-A329-40C3-91BF-237D5340CF79}" type="slidenum">
              <a:rPr lang="en-US" smtClean="0"/>
              <a:t>‹#›</a:t>
            </a:fld>
            <a:endParaRPr lang="en-US"/>
          </a:p>
        </p:txBody>
      </p:sp>
    </p:spTree>
    <p:extLst>
      <p:ext uri="{BB962C8B-B14F-4D97-AF65-F5344CB8AC3E}">
        <p14:creationId xmlns:p14="http://schemas.microsoft.com/office/powerpoint/2010/main" val="184780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799EAA-1F69-414B-B905-CFB46A405ABD}" type="datetimeFigureOut">
              <a:rPr lang="en-US" smtClean="0"/>
              <a:t>6/28/2019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553E0A-A329-40C3-91BF-237D5340CF79}"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6680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799EAA-1F69-414B-B905-CFB46A405ABD}" type="datetimeFigureOut">
              <a:rPr lang="en-US" smtClean="0"/>
              <a:t>6/28/2019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553E0A-A329-40C3-91BF-237D5340CF7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0706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799EAA-1F69-414B-B905-CFB46A405ABD}" type="datetimeFigureOut">
              <a:rPr lang="en-US" smtClean="0"/>
              <a:t>6/28/2019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553E0A-A329-40C3-91BF-237D5340CF79}" type="slidenum">
              <a:rPr lang="en-US" smtClean="0"/>
              <a:t>‹#›</a:t>
            </a:fld>
            <a:endParaRPr lang="en-US"/>
          </a:p>
        </p:txBody>
      </p:sp>
    </p:spTree>
    <p:extLst>
      <p:ext uri="{BB962C8B-B14F-4D97-AF65-F5344CB8AC3E}">
        <p14:creationId xmlns:p14="http://schemas.microsoft.com/office/powerpoint/2010/main" val="567254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799EAA-1F69-414B-B905-CFB46A405ABD}" type="datetimeFigureOut">
              <a:rPr lang="en-US" smtClean="0"/>
              <a:t>6/28/2019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553E0A-A329-40C3-91BF-237D5340CF79}"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54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799EAA-1F69-414B-B905-CFB46A405ABD}" type="datetimeFigureOut">
              <a:rPr lang="en-US" smtClean="0"/>
              <a:t>6/28/2019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553E0A-A329-40C3-91BF-237D5340CF79}" type="slidenum">
              <a:rPr lang="en-US" smtClean="0"/>
              <a:t>‹#›</a:t>
            </a:fld>
            <a:endParaRPr lang="en-US"/>
          </a:p>
        </p:txBody>
      </p:sp>
    </p:spTree>
    <p:extLst>
      <p:ext uri="{BB962C8B-B14F-4D97-AF65-F5344CB8AC3E}">
        <p14:creationId xmlns:p14="http://schemas.microsoft.com/office/powerpoint/2010/main" val="876105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E799EAA-1F69-414B-B905-CFB46A405ABD}" type="datetimeFigureOut">
              <a:rPr lang="en-US" smtClean="0"/>
              <a:t>6/28/2019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0553E0A-A329-40C3-91BF-237D5340CF79}" type="slidenum">
              <a:rPr lang="en-US" smtClean="0"/>
              <a:t>‹#›</a:t>
            </a:fld>
            <a:endParaRPr lang="en-US"/>
          </a:p>
        </p:txBody>
      </p:sp>
    </p:spTree>
    <p:extLst>
      <p:ext uri="{BB962C8B-B14F-4D97-AF65-F5344CB8AC3E}">
        <p14:creationId xmlns:p14="http://schemas.microsoft.com/office/powerpoint/2010/main" val="25021125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hyperfastagent.thrivecart.com/all-access-pass/partner/"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9E99A5-B881-45F9-AF6B-D28139EDDD1D}"/>
              </a:ext>
            </a:extLst>
          </p:cNvPr>
          <p:cNvSpPr/>
          <p:nvPr/>
        </p:nvSpPr>
        <p:spPr>
          <a:xfrm>
            <a:off x="2250831" y="1448972"/>
            <a:ext cx="7680960" cy="39952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02D28CA2-A709-4662-A133-4082DC541F72}"/>
              </a:ext>
            </a:extLst>
          </p:cNvPr>
          <p:cNvSpPr>
            <a:spLocks noGrp="1"/>
          </p:cNvSpPr>
          <p:nvPr>
            <p:ph type="ctrTitle"/>
          </p:nvPr>
        </p:nvSpPr>
        <p:spPr>
          <a:xfrm>
            <a:off x="2363373" y="1505370"/>
            <a:ext cx="7455877" cy="780630"/>
          </a:xfrm>
        </p:spPr>
        <p:txBody>
          <a:bodyPr anchor="t"/>
          <a:lstStyle/>
          <a:p>
            <a:r>
              <a:rPr lang="en-US" sz="1600" b="1" dirty="0">
                <a:latin typeface="Century Gothic" panose="020B0502020202020204" pitchFamily="34" charset="0"/>
              </a:rPr>
              <a:t>A lot of people did and it caused a surge in the number of people watching the </a:t>
            </a:r>
            <a:r>
              <a:rPr lang="en-US" sz="1600" b="1" dirty="0" err="1">
                <a:latin typeface="Century Gothic" panose="020B0502020202020204" pitchFamily="34" charset="0"/>
              </a:rPr>
              <a:t>HyperFast</a:t>
            </a:r>
            <a:r>
              <a:rPr lang="en-US" sz="1600" b="1" dirty="0">
                <a:latin typeface="Century Gothic" panose="020B0502020202020204" pitchFamily="34" charset="0"/>
              </a:rPr>
              <a:t> Agent Digital Summit.</a:t>
            </a:r>
          </a:p>
        </p:txBody>
      </p:sp>
      <p:sp>
        <p:nvSpPr>
          <p:cNvPr id="3" name="Subtitle 2">
            <a:extLst>
              <a:ext uri="{FF2B5EF4-FFF2-40B4-BE49-F238E27FC236}">
                <a16:creationId xmlns:a16="http://schemas.microsoft.com/office/drawing/2014/main" id="{DD637ED1-0AF6-4478-A82B-A26F9547989F}"/>
              </a:ext>
            </a:extLst>
          </p:cNvPr>
          <p:cNvSpPr>
            <a:spLocks noGrp="1"/>
          </p:cNvSpPr>
          <p:nvPr>
            <p:ph type="subTitle" idx="1"/>
          </p:nvPr>
        </p:nvSpPr>
        <p:spPr>
          <a:xfrm>
            <a:off x="2372751" y="2182761"/>
            <a:ext cx="7446498" cy="2663782"/>
          </a:xfrm>
        </p:spPr>
        <p:txBody>
          <a:bodyPr anchor="ctr">
            <a:normAutofit/>
          </a:bodyPr>
          <a:lstStyle/>
          <a:p>
            <a:pPr>
              <a:lnSpc>
                <a:spcPct val="120000"/>
              </a:lnSpc>
            </a:pPr>
            <a:r>
              <a:rPr lang="en-US" sz="1600" dirty="0">
                <a:latin typeface="Century Gothic" panose="020B0502020202020204" pitchFamily="34" charset="0"/>
              </a:rPr>
              <a:t>And a lot of them missed the first few days so Ryan asked us to do this.</a:t>
            </a:r>
          </a:p>
          <a:p>
            <a:pPr>
              <a:lnSpc>
                <a:spcPct val="120000"/>
              </a:lnSpc>
            </a:pPr>
            <a:r>
              <a:rPr lang="en-US" sz="1600" dirty="0">
                <a:latin typeface="Century Gothic" panose="020B0502020202020204" pitchFamily="34" charset="0"/>
              </a:rPr>
              <a:t>And Dan, Keri and the team agreed.</a:t>
            </a:r>
          </a:p>
          <a:p>
            <a:pPr>
              <a:lnSpc>
                <a:spcPct val="120000"/>
              </a:lnSpc>
            </a:pPr>
            <a:r>
              <a:rPr lang="en-US" sz="1600" dirty="0">
                <a:latin typeface="Century Gothic" panose="020B0502020202020204" pitchFamily="34" charset="0"/>
              </a:rPr>
              <a:t>We are extending the digital summit for 24 more hours so make sure you take the chance to sign up for this FREE real estate training event and learn from 30 top real estate agents, business leaders and marketers.</a:t>
            </a:r>
          </a:p>
          <a:p>
            <a:pPr>
              <a:lnSpc>
                <a:spcPct val="120000"/>
              </a:lnSpc>
            </a:pPr>
            <a:r>
              <a:rPr lang="en-US" sz="1600" dirty="0">
                <a:latin typeface="Century Gothic" panose="020B0502020202020204" pitchFamily="34" charset="0"/>
              </a:rPr>
              <a:t>Best,</a:t>
            </a:r>
            <a:br>
              <a:rPr lang="en-US" sz="1600" dirty="0">
                <a:latin typeface="Century Gothic" panose="020B0502020202020204" pitchFamily="34" charset="0"/>
              </a:rPr>
            </a:br>
            <a:r>
              <a:rPr lang="en-US" sz="1600" dirty="0">
                <a:latin typeface="Century Gothic" panose="020B0502020202020204" pitchFamily="34" charset="0"/>
              </a:rPr>
              <a:t>Matt O'Neill</a:t>
            </a:r>
          </a:p>
        </p:txBody>
      </p:sp>
      <p:sp>
        <p:nvSpPr>
          <p:cNvPr id="5" name="Rectangle 4">
            <a:extLst>
              <a:ext uri="{FF2B5EF4-FFF2-40B4-BE49-F238E27FC236}">
                <a16:creationId xmlns:a16="http://schemas.microsoft.com/office/drawing/2014/main" id="{645FE911-E314-46AC-8712-3D881B7626D8}"/>
              </a:ext>
            </a:extLst>
          </p:cNvPr>
          <p:cNvSpPr/>
          <p:nvPr/>
        </p:nvSpPr>
        <p:spPr>
          <a:xfrm>
            <a:off x="-4438356" y="2625191"/>
            <a:ext cx="3559126" cy="938719"/>
          </a:xfrm>
          <a:prstGeom prst="rect">
            <a:avLst/>
          </a:prstGeom>
        </p:spPr>
        <p:txBody>
          <a:bodyPr wrap="square" numCol="2">
            <a:spAutoFit/>
          </a:bodyPr>
          <a:lstStyle/>
          <a:p>
            <a:pPr algn="ctr"/>
            <a:r>
              <a:rPr lang="en-US" sz="1100" dirty="0">
                <a:latin typeface="Century Gothic" panose="020B0502020202020204" pitchFamily="34" charset="0"/>
              </a:rPr>
              <a:t>Ryan </a:t>
            </a:r>
            <a:r>
              <a:rPr lang="en-US" sz="1100" dirty="0" err="1">
                <a:latin typeface="Century Gothic" panose="020B0502020202020204" pitchFamily="34" charset="0"/>
              </a:rPr>
              <a:t>Serhant</a:t>
            </a:r>
            <a:endParaRPr lang="en-US" sz="1100" dirty="0">
              <a:latin typeface="Century Gothic" panose="020B0502020202020204" pitchFamily="34" charset="0"/>
            </a:endParaRPr>
          </a:p>
          <a:p>
            <a:pPr algn="ctr"/>
            <a:r>
              <a:rPr lang="en-US" sz="1100" dirty="0">
                <a:latin typeface="Century Gothic" panose="020B0502020202020204" pitchFamily="34" charset="0"/>
              </a:rPr>
              <a:t>Hal Elrod</a:t>
            </a:r>
          </a:p>
          <a:p>
            <a:pPr algn="ctr"/>
            <a:r>
              <a:rPr lang="en-US" sz="1100" dirty="0">
                <a:latin typeface="Century Gothic" panose="020B0502020202020204" pitchFamily="34" charset="0"/>
              </a:rPr>
              <a:t>Billy Gene</a:t>
            </a:r>
          </a:p>
          <a:p>
            <a:pPr algn="ctr"/>
            <a:r>
              <a:rPr lang="en-US" sz="1100" dirty="0">
                <a:latin typeface="Century Gothic" panose="020B0502020202020204" pitchFamily="34" charset="0"/>
              </a:rPr>
              <a:t>David Osborn</a:t>
            </a:r>
          </a:p>
          <a:p>
            <a:pPr algn="ctr"/>
            <a:r>
              <a:rPr lang="en-US" sz="1100" dirty="0" err="1">
                <a:latin typeface="Century Gothic" panose="020B0502020202020204" pitchFamily="34" charset="0"/>
              </a:rPr>
              <a:t>Sharran</a:t>
            </a:r>
            <a:r>
              <a:rPr lang="en-US" sz="1100" dirty="0">
                <a:latin typeface="Century Gothic" panose="020B0502020202020204" pitchFamily="34" charset="0"/>
              </a:rPr>
              <a:t> </a:t>
            </a:r>
            <a:r>
              <a:rPr lang="en-US" sz="1100" dirty="0" err="1">
                <a:latin typeface="Century Gothic" panose="020B0502020202020204" pitchFamily="34" charset="0"/>
              </a:rPr>
              <a:t>Srivatsaa</a:t>
            </a:r>
            <a:endParaRPr lang="en-US" sz="1100" dirty="0">
              <a:latin typeface="Century Gothic" panose="020B0502020202020204" pitchFamily="34" charset="0"/>
            </a:endParaRPr>
          </a:p>
          <a:p>
            <a:pPr algn="ctr"/>
            <a:r>
              <a:rPr lang="en-US" sz="1100" dirty="0">
                <a:latin typeface="Century Gothic" panose="020B0502020202020204" pitchFamily="34" charset="0"/>
              </a:rPr>
              <a:t>Pat </a:t>
            </a:r>
            <a:r>
              <a:rPr lang="en-US" sz="1100" dirty="0" err="1">
                <a:latin typeface="Century Gothic" panose="020B0502020202020204" pitchFamily="34" charset="0"/>
              </a:rPr>
              <a:t>Hiban</a:t>
            </a:r>
            <a:endParaRPr lang="en-US" sz="1100" dirty="0">
              <a:latin typeface="Century Gothic" panose="020B0502020202020204" pitchFamily="34" charset="0"/>
            </a:endParaRPr>
          </a:p>
          <a:p>
            <a:pPr algn="ctr"/>
            <a:r>
              <a:rPr lang="en-US" sz="1100" dirty="0">
                <a:latin typeface="Century Gothic" panose="020B0502020202020204" pitchFamily="34" charset="0"/>
              </a:rPr>
              <a:t>Tessa </a:t>
            </a:r>
            <a:r>
              <a:rPr lang="en-US" sz="1100" dirty="0" err="1">
                <a:latin typeface="Century Gothic" panose="020B0502020202020204" pitchFamily="34" charset="0"/>
              </a:rPr>
              <a:t>Jelten</a:t>
            </a:r>
            <a:endParaRPr lang="en-US" sz="1100" dirty="0">
              <a:latin typeface="Century Gothic" panose="020B0502020202020204" pitchFamily="34" charset="0"/>
            </a:endParaRPr>
          </a:p>
          <a:p>
            <a:pPr algn="ctr"/>
            <a:r>
              <a:rPr lang="en-US" sz="1100" dirty="0">
                <a:latin typeface="Century Gothic" panose="020B0502020202020204" pitchFamily="34" charset="0"/>
              </a:rPr>
              <a:t>Tristan </a:t>
            </a:r>
            <a:r>
              <a:rPr lang="en-US" sz="1100" dirty="0" err="1">
                <a:latin typeface="Century Gothic" panose="020B0502020202020204" pitchFamily="34" charset="0"/>
              </a:rPr>
              <a:t>Ahumada</a:t>
            </a:r>
            <a:endParaRPr lang="en-US" sz="1100" dirty="0">
              <a:latin typeface="Century Gothic" panose="020B0502020202020204" pitchFamily="34" charset="0"/>
            </a:endParaRPr>
          </a:p>
          <a:p>
            <a:pPr algn="ctr"/>
            <a:r>
              <a:rPr lang="en-US" sz="1100" dirty="0">
                <a:latin typeface="Century Gothic" panose="020B0502020202020204" pitchFamily="34" charset="0"/>
              </a:rPr>
              <a:t>Nick Baldwin</a:t>
            </a:r>
          </a:p>
          <a:p>
            <a:pPr algn="ctr"/>
            <a:r>
              <a:rPr lang="en-US" sz="1100" dirty="0">
                <a:latin typeface="Century Gothic" panose="020B0502020202020204" pitchFamily="34" charset="0"/>
              </a:rPr>
              <a:t>and so many more!!!</a:t>
            </a:r>
          </a:p>
        </p:txBody>
      </p:sp>
      <p:sp>
        <p:nvSpPr>
          <p:cNvPr id="6" name="Subtitle 2">
            <a:extLst>
              <a:ext uri="{FF2B5EF4-FFF2-40B4-BE49-F238E27FC236}">
                <a16:creationId xmlns:a16="http://schemas.microsoft.com/office/drawing/2014/main" id="{2B931360-E8F0-4F20-A8F3-F4188FECA316}"/>
              </a:ext>
            </a:extLst>
          </p:cNvPr>
          <p:cNvSpPr txBox="1">
            <a:spLocks/>
          </p:cNvSpPr>
          <p:nvPr/>
        </p:nvSpPr>
        <p:spPr>
          <a:xfrm>
            <a:off x="2363373" y="4984954"/>
            <a:ext cx="7455876" cy="438017"/>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1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1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pPr>
              <a:lnSpc>
                <a:spcPct val="120000"/>
              </a:lnSpc>
            </a:pPr>
            <a:r>
              <a:rPr lang="en-US" sz="1600" i="1" dirty="0">
                <a:latin typeface="Century Gothic" panose="020B0502020202020204" pitchFamily="34" charset="0"/>
                <a:hlinkClick r:id="rId2"/>
              </a:rPr>
              <a:t>https://hyperfastagent.thrivecart.com/all-access-pass/partner/</a:t>
            </a:r>
            <a:r>
              <a:rPr lang="en-US" sz="1600" i="1" dirty="0">
                <a:latin typeface="Century Gothic" panose="020B0502020202020204" pitchFamily="34" charset="0"/>
              </a:rPr>
              <a:t> </a:t>
            </a:r>
          </a:p>
        </p:txBody>
      </p:sp>
      <p:sp>
        <p:nvSpPr>
          <p:cNvPr id="7" name="Rectangle 6">
            <a:extLst>
              <a:ext uri="{FF2B5EF4-FFF2-40B4-BE49-F238E27FC236}">
                <a16:creationId xmlns:a16="http://schemas.microsoft.com/office/drawing/2014/main" id="{771C1415-F186-4540-A5D1-1EFB76576C0D}"/>
              </a:ext>
            </a:extLst>
          </p:cNvPr>
          <p:cNvSpPr/>
          <p:nvPr/>
        </p:nvSpPr>
        <p:spPr>
          <a:xfrm>
            <a:off x="2363373" y="3981159"/>
            <a:ext cx="7455876" cy="275973"/>
          </a:xfrm>
          <a:prstGeom prst="rect">
            <a:avLst/>
          </a:prstGeom>
        </p:spPr>
        <p:txBody>
          <a:bodyPr wrap="square">
            <a:spAutoFit/>
          </a:bodyPr>
          <a:lstStyle/>
          <a:p>
            <a:pPr>
              <a:lnSpc>
                <a:spcPct val="120000"/>
              </a:lnSpc>
            </a:pPr>
            <a:endParaRPr lang="en-US" sz="1100" dirty="0">
              <a:latin typeface="Century Gothic" panose="020B0502020202020204" pitchFamily="34" charset="0"/>
            </a:endParaRPr>
          </a:p>
        </p:txBody>
      </p:sp>
      <p:sp>
        <p:nvSpPr>
          <p:cNvPr id="8" name="Rectangle 7">
            <a:extLst>
              <a:ext uri="{FF2B5EF4-FFF2-40B4-BE49-F238E27FC236}">
                <a16:creationId xmlns:a16="http://schemas.microsoft.com/office/drawing/2014/main" id="{1E847E55-FE21-4318-B5FF-81B320412B2B}"/>
              </a:ext>
            </a:extLst>
          </p:cNvPr>
          <p:cNvSpPr/>
          <p:nvPr/>
        </p:nvSpPr>
        <p:spPr>
          <a:xfrm>
            <a:off x="0" y="373835"/>
            <a:ext cx="12192001" cy="553998"/>
          </a:xfrm>
          <a:prstGeom prst="rect">
            <a:avLst/>
          </a:prstGeom>
        </p:spPr>
        <p:txBody>
          <a:bodyPr wrap="square">
            <a:spAutoFit/>
          </a:bodyPr>
          <a:lstStyle/>
          <a:p>
            <a:pPr algn="ctr"/>
            <a:r>
              <a:rPr lang="en-US" sz="3000" b="1" dirty="0">
                <a:latin typeface="Century Gothic" panose="020B0502020202020204" pitchFamily="34" charset="0"/>
              </a:rPr>
              <a:t>Did you see Ryan's big announcement on Instagram yesterday?</a:t>
            </a:r>
          </a:p>
        </p:txBody>
      </p:sp>
    </p:spTree>
    <p:extLst>
      <p:ext uri="{BB962C8B-B14F-4D97-AF65-F5344CB8AC3E}">
        <p14:creationId xmlns:p14="http://schemas.microsoft.com/office/powerpoint/2010/main" val="289890098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TM02900743[[fn=Organic]]</Template>
  <TotalTime>33</TotalTime>
  <Words>137</Words>
  <Application>Microsoft Office PowerPoint</Application>
  <PresentationFormat>Widescreen</PresentationFormat>
  <Paragraphs>17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Century Gothic</vt:lpstr>
      <vt:lpstr>Garamond</vt:lpstr>
      <vt:lpstr>Organic</vt:lpstr>
      <vt:lpstr>A lot of people did and it caused a surge in the number of people watching the HyperFast Agent Digital Summit.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 from me and 30 other real estate, marketing and business leaders.</dc:title>
  <dc:creator>A. Thomas Price</dc:creator>
  <cp:lastModifiedBy>A. Thomas Price</cp:lastModifiedBy>
  <cp:revision>5</cp:revision>
  <dcterms:created xsi:type="dcterms:W3CDTF">2019-06-24T16:10:40Z</dcterms:created>
  <dcterms:modified xsi:type="dcterms:W3CDTF">2019-06-28T19:11:15Z</dcterms:modified>
</cp:coreProperties>
</file>