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1458" y="48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56277B-6C5D-45B4-AD68-64E0615AE071}" type="datetimeFigureOut">
              <a:rPr lang="en-US" smtClean="0"/>
              <a:t>1/18/2020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66938" y="1143000"/>
            <a:ext cx="2524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06DE9-BA7E-455C-84A0-BBA985F5C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24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6938" y="1143000"/>
            <a:ext cx="25241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06DE9-BA7E-455C-84A0-BBA985F5C3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204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8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62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54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72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90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08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27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45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267">
                <a:solidFill>
                  <a:schemeClr val="tx1">
                    <a:tint val="75000"/>
                  </a:schemeClr>
                </a:solidFill>
              </a:defRPr>
            </a:lvl1pPr>
            <a:lvl2pPr marL="518145" indent="0">
              <a:buNone/>
              <a:defRPr sz="2040">
                <a:solidFill>
                  <a:schemeClr val="tx1">
                    <a:tint val="75000"/>
                  </a:schemeClr>
                </a:solidFill>
              </a:defRPr>
            </a:lvl2pPr>
            <a:lvl3pPr marL="1036290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3pPr>
            <a:lvl4pPr marL="1554434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4pPr>
            <a:lvl5pPr marL="2072579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5pPr>
            <a:lvl6pPr marL="2590724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6pPr>
            <a:lvl7pPr marL="3108869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7pPr>
            <a:lvl8pPr marL="3627013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8pPr>
            <a:lvl9pPr marL="4145158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73"/>
            </a:lvl1pPr>
            <a:lvl2pPr>
              <a:defRPr sz="2720"/>
            </a:lvl2pPr>
            <a:lvl3pPr>
              <a:defRPr sz="2267"/>
            </a:lvl3pPr>
            <a:lvl4pPr>
              <a:defRPr sz="2040"/>
            </a:lvl4pPr>
            <a:lvl5pPr>
              <a:defRPr sz="2040"/>
            </a:lvl5pPr>
            <a:lvl6pPr>
              <a:defRPr sz="2040"/>
            </a:lvl6pPr>
            <a:lvl7pPr>
              <a:defRPr sz="2040"/>
            </a:lvl7pPr>
            <a:lvl8pPr>
              <a:defRPr sz="2040"/>
            </a:lvl8pPr>
            <a:lvl9pPr>
              <a:defRPr sz="20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73"/>
            </a:lvl1pPr>
            <a:lvl2pPr>
              <a:defRPr sz="2720"/>
            </a:lvl2pPr>
            <a:lvl3pPr>
              <a:defRPr sz="2267"/>
            </a:lvl3pPr>
            <a:lvl4pPr>
              <a:defRPr sz="2040"/>
            </a:lvl4pPr>
            <a:lvl5pPr>
              <a:defRPr sz="2040"/>
            </a:lvl5pPr>
            <a:lvl6pPr>
              <a:defRPr sz="2040"/>
            </a:lvl6pPr>
            <a:lvl7pPr>
              <a:defRPr sz="2040"/>
            </a:lvl7pPr>
            <a:lvl8pPr>
              <a:defRPr sz="2040"/>
            </a:lvl8pPr>
            <a:lvl9pPr>
              <a:defRPr sz="20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500"/>
            <a:ext cx="3636169" cy="93831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3"/>
          </a:xfrm>
        </p:spPr>
        <p:txBody>
          <a:bodyPr/>
          <a:lstStyle>
            <a:lvl1pPr>
              <a:defRPr sz="2720"/>
            </a:lvl1pPr>
            <a:lvl2pPr>
              <a:defRPr sz="2267"/>
            </a:lvl2pPr>
            <a:lvl3pPr>
              <a:defRPr sz="2040"/>
            </a:lvl3pPr>
            <a:lvl4pPr>
              <a:defRPr sz="1813"/>
            </a:lvl4pPr>
            <a:lvl5pPr>
              <a:defRPr sz="1813"/>
            </a:lvl5pPr>
            <a:lvl6pPr>
              <a:defRPr sz="1813"/>
            </a:lvl6pPr>
            <a:lvl7pPr>
              <a:defRPr sz="1813"/>
            </a:lvl7pPr>
            <a:lvl8pPr>
              <a:defRPr sz="1813"/>
            </a:lvl8pPr>
            <a:lvl9pPr>
              <a:defRPr sz="18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4" y="2251500"/>
            <a:ext cx="3637597" cy="93831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4" y="3189817"/>
            <a:ext cx="3637597" cy="5795223"/>
          </a:xfrm>
        </p:spPr>
        <p:txBody>
          <a:bodyPr/>
          <a:lstStyle>
            <a:lvl1pPr>
              <a:defRPr sz="2720"/>
            </a:lvl1pPr>
            <a:lvl2pPr>
              <a:defRPr sz="2267"/>
            </a:lvl2pPr>
            <a:lvl3pPr>
              <a:defRPr sz="2040"/>
            </a:lvl3pPr>
            <a:lvl4pPr>
              <a:defRPr sz="1813"/>
            </a:lvl4pPr>
            <a:lvl5pPr>
              <a:defRPr sz="1813"/>
            </a:lvl5pPr>
            <a:lvl6pPr>
              <a:defRPr sz="1813"/>
            </a:lvl6pPr>
            <a:lvl7pPr>
              <a:defRPr sz="1813"/>
            </a:lvl7pPr>
            <a:lvl8pPr>
              <a:defRPr sz="1813"/>
            </a:lvl8pPr>
            <a:lvl9pPr>
              <a:defRPr sz="18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2" y="400474"/>
            <a:ext cx="2707482" cy="1704340"/>
          </a:xfrm>
        </p:spPr>
        <p:txBody>
          <a:bodyPr anchor="b"/>
          <a:lstStyle>
            <a:lvl1pPr algn="l">
              <a:defRPr sz="22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6" y="400475"/>
            <a:ext cx="4600576" cy="8584566"/>
          </a:xfrm>
        </p:spPr>
        <p:txBody>
          <a:bodyPr/>
          <a:lstStyle>
            <a:lvl1pPr>
              <a:defRPr sz="3627"/>
            </a:lvl1pPr>
            <a:lvl2pPr>
              <a:defRPr sz="3173"/>
            </a:lvl2pPr>
            <a:lvl3pPr>
              <a:defRPr sz="2720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2" y="2104815"/>
            <a:ext cx="2707482" cy="6880226"/>
          </a:xfrm>
        </p:spPr>
        <p:txBody>
          <a:bodyPr/>
          <a:lstStyle>
            <a:lvl1pPr marL="0" indent="0">
              <a:buNone/>
              <a:defRPr sz="1587"/>
            </a:lvl1pPr>
            <a:lvl2pPr marL="518145" indent="0">
              <a:buNone/>
              <a:defRPr sz="1360"/>
            </a:lvl2pPr>
            <a:lvl3pPr marL="1036290" indent="0">
              <a:buNone/>
              <a:defRPr sz="1133"/>
            </a:lvl3pPr>
            <a:lvl4pPr marL="1554434" indent="0">
              <a:buNone/>
              <a:defRPr sz="1020"/>
            </a:lvl4pPr>
            <a:lvl5pPr marL="2072579" indent="0">
              <a:buNone/>
              <a:defRPr sz="1020"/>
            </a:lvl5pPr>
            <a:lvl6pPr marL="2590724" indent="0">
              <a:buNone/>
              <a:defRPr sz="1020"/>
            </a:lvl6pPr>
            <a:lvl7pPr marL="3108869" indent="0">
              <a:buNone/>
              <a:defRPr sz="1020"/>
            </a:lvl7pPr>
            <a:lvl8pPr marL="3627013" indent="0">
              <a:buNone/>
              <a:defRPr sz="1020"/>
            </a:lvl8pPr>
            <a:lvl9pPr marL="4145158" indent="0">
              <a:buNone/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27"/>
            </a:lvl1pPr>
            <a:lvl2pPr marL="518145" indent="0">
              <a:buNone/>
              <a:defRPr sz="3173"/>
            </a:lvl2pPr>
            <a:lvl3pPr marL="1036290" indent="0">
              <a:buNone/>
              <a:defRPr sz="2720"/>
            </a:lvl3pPr>
            <a:lvl4pPr marL="1554434" indent="0">
              <a:buNone/>
              <a:defRPr sz="2267"/>
            </a:lvl4pPr>
            <a:lvl5pPr marL="2072579" indent="0">
              <a:buNone/>
              <a:defRPr sz="2267"/>
            </a:lvl5pPr>
            <a:lvl6pPr marL="2590724" indent="0">
              <a:buNone/>
              <a:defRPr sz="2267"/>
            </a:lvl6pPr>
            <a:lvl7pPr marL="3108869" indent="0">
              <a:buNone/>
              <a:defRPr sz="2267"/>
            </a:lvl7pPr>
            <a:lvl8pPr marL="3627013" indent="0">
              <a:buNone/>
              <a:defRPr sz="2267"/>
            </a:lvl8pPr>
            <a:lvl9pPr marL="4145158" indent="0">
              <a:buNone/>
              <a:defRPr sz="22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587"/>
            </a:lvl1pPr>
            <a:lvl2pPr marL="518145" indent="0">
              <a:buNone/>
              <a:defRPr sz="1360"/>
            </a:lvl2pPr>
            <a:lvl3pPr marL="1036290" indent="0">
              <a:buNone/>
              <a:defRPr sz="1133"/>
            </a:lvl3pPr>
            <a:lvl4pPr marL="1554434" indent="0">
              <a:buNone/>
              <a:defRPr sz="1020"/>
            </a:lvl4pPr>
            <a:lvl5pPr marL="2072579" indent="0">
              <a:buNone/>
              <a:defRPr sz="1020"/>
            </a:lvl5pPr>
            <a:lvl6pPr marL="2590724" indent="0">
              <a:buNone/>
              <a:defRPr sz="1020"/>
            </a:lvl6pPr>
            <a:lvl7pPr marL="3108869" indent="0">
              <a:buNone/>
              <a:defRPr sz="1020"/>
            </a:lvl7pPr>
            <a:lvl8pPr marL="3627013" indent="0">
              <a:buNone/>
              <a:defRPr sz="1020"/>
            </a:lvl8pPr>
            <a:lvl9pPr marL="4145158" indent="0">
              <a:buNone/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36290" rtl="0" eaLnBrk="1" latinLnBrk="0" hangingPunct="1">
        <a:spcBef>
          <a:spcPct val="0"/>
        </a:spcBef>
        <a:buNone/>
        <a:defRPr sz="49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8609" indent="-388609" algn="l" defTabSz="1036290" rtl="0" eaLnBrk="1" latinLnBrk="0" hangingPunct="1">
        <a:spcBef>
          <a:spcPct val="20000"/>
        </a:spcBef>
        <a:buFont typeface="Arial" pitchFamily="34" charset="0"/>
        <a:buChar char="•"/>
        <a:defRPr sz="3627" kern="1200">
          <a:solidFill>
            <a:schemeClr val="tx1"/>
          </a:solidFill>
          <a:latin typeface="+mn-lt"/>
          <a:ea typeface="+mn-ea"/>
          <a:cs typeface="+mn-cs"/>
        </a:defRPr>
      </a:lvl1pPr>
      <a:lvl2pPr marL="841985" indent="-323840" algn="l" defTabSz="1036290" rtl="0" eaLnBrk="1" latinLnBrk="0" hangingPunct="1">
        <a:spcBef>
          <a:spcPct val="20000"/>
        </a:spcBef>
        <a:buFont typeface="Arial" pitchFamily="34" charset="0"/>
        <a:buChar char="–"/>
        <a:defRPr sz="3173" kern="1200">
          <a:solidFill>
            <a:schemeClr val="tx1"/>
          </a:solidFill>
          <a:latin typeface="+mn-lt"/>
          <a:ea typeface="+mn-ea"/>
          <a:cs typeface="+mn-cs"/>
        </a:defRPr>
      </a:lvl2pPr>
      <a:lvl3pPr marL="1295362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3pPr>
      <a:lvl4pPr marL="1813507" indent="-259072" algn="l" defTabSz="1036290" rtl="0" eaLnBrk="1" latinLnBrk="0" hangingPunct="1">
        <a:spcBef>
          <a:spcPct val="20000"/>
        </a:spcBef>
        <a:buFont typeface="Arial" pitchFamily="34" charset="0"/>
        <a:buChar char="–"/>
        <a:defRPr sz="2267" kern="1200">
          <a:solidFill>
            <a:schemeClr val="tx1"/>
          </a:solidFill>
          <a:latin typeface="+mn-lt"/>
          <a:ea typeface="+mn-ea"/>
          <a:cs typeface="+mn-cs"/>
        </a:defRPr>
      </a:lvl4pPr>
      <a:lvl5pPr marL="2331651" indent="-259072" algn="l" defTabSz="1036290" rtl="0" eaLnBrk="1" latinLnBrk="0" hangingPunct="1">
        <a:spcBef>
          <a:spcPct val="20000"/>
        </a:spcBef>
        <a:buFont typeface="Arial" pitchFamily="34" charset="0"/>
        <a:buChar char="»"/>
        <a:defRPr sz="2267" kern="1200">
          <a:solidFill>
            <a:schemeClr val="tx1"/>
          </a:solidFill>
          <a:latin typeface="+mn-lt"/>
          <a:ea typeface="+mn-ea"/>
          <a:cs typeface="+mn-cs"/>
        </a:defRPr>
      </a:lvl5pPr>
      <a:lvl6pPr marL="2849796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6pPr>
      <a:lvl7pPr marL="3367941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7pPr>
      <a:lvl8pPr marL="3886086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8pPr>
      <a:lvl9pPr marL="4404230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1pPr>
      <a:lvl2pPr marL="518145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103629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55443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4pPr>
      <a:lvl5pPr marL="207257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5pPr>
      <a:lvl6pPr marL="259072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10886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627013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145158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2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Agent Progressive Open House Lunch on IOP</a:t>
            </a:r>
          </a:p>
          <a:p>
            <a:pPr algn="ctr"/>
            <a:r>
              <a:rPr lang="en-US" sz="2600" dirty="0">
                <a:solidFill>
                  <a:schemeClr val="bg2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January 29th from 11-1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0" y="1228976"/>
            <a:ext cx="7772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i="1" dirty="0">
                <a:solidFill>
                  <a:schemeClr val="bg2"/>
                </a:solidFill>
                <a:latin typeface="Quicksand" panose="02000503000000000000" pitchFamily="2" charset="0"/>
              </a:rPr>
              <a:t>There will be a drawing for a $100.00 gift card for attending all 4 homes.</a:t>
            </a:r>
            <a:endParaRPr lang="en-US" sz="1100" i="1" dirty="0">
              <a:solidFill>
                <a:schemeClr val="bg2"/>
              </a:solidFill>
              <a:latin typeface="Quicksand" panose="02000503000000000000" pitchFamily="2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71050" y="3946066"/>
            <a:ext cx="3429000" cy="1828800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17 24th Avenue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MLS# 19026272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$795,000</a:t>
            </a:r>
          </a:p>
          <a:p>
            <a:pPr algn="ctr"/>
            <a:endParaRPr lang="en-US" sz="1200" i="1" dirty="0">
              <a:solidFill>
                <a:schemeClr val="bg1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  <a:p>
            <a:pPr algn="ctr"/>
            <a:r>
              <a:rPr lang="fr-FR" sz="1200" i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Ann </a:t>
            </a:r>
            <a:r>
              <a:rPr lang="fr-FR" sz="1200" i="1" dirty="0" err="1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Whalen</a:t>
            </a:r>
            <a:endParaRPr lang="fr-FR" sz="1200" i="1" dirty="0">
              <a:solidFill>
                <a:schemeClr val="bg1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  <a:p>
            <a:pPr algn="ctr"/>
            <a:r>
              <a:rPr lang="fr-FR" sz="1200" i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843-224-8696</a:t>
            </a:r>
          </a:p>
          <a:p>
            <a:pPr algn="ctr"/>
            <a:r>
              <a:rPr lang="fr-FR" sz="1200" i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awhalen@century21properties.com</a:t>
            </a:r>
          </a:p>
          <a:p>
            <a:pPr algn="ctr"/>
            <a:r>
              <a:rPr lang="fr-FR" sz="1200" i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Century 21 Properties Plus</a:t>
            </a:r>
            <a:endParaRPr lang="en-US" sz="1000" i="1" dirty="0">
              <a:solidFill>
                <a:schemeClr val="bg1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28918" y="8153400"/>
            <a:ext cx="3429000" cy="1828800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/>
          <a:p>
            <a:pPr algn="ctr"/>
            <a:r>
              <a:rPr lang="nn-NO" sz="1600" b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5002 Palm Boulevard</a:t>
            </a:r>
          </a:p>
          <a:p>
            <a:pPr algn="ctr"/>
            <a:r>
              <a:rPr lang="nn-NO" sz="1400" b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MLS# 19027754</a:t>
            </a:r>
          </a:p>
          <a:p>
            <a:pPr algn="ctr"/>
            <a:r>
              <a:rPr lang="nn-NO" sz="1400" b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$3,200,000</a:t>
            </a:r>
          </a:p>
          <a:p>
            <a:pPr algn="ctr"/>
            <a:endParaRPr lang="en-US" sz="1200" i="1" dirty="0">
              <a:solidFill>
                <a:schemeClr val="bg1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  <a:p>
            <a:pPr algn="ctr"/>
            <a:r>
              <a:rPr lang="fr-FR" sz="1200" i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Ann </a:t>
            </a:r>
            <a:r>
              <a:rPr lang="fr-FR" sz="1200" i="1" dirty="0" err="1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Whalen</a:t>
            </a:r>
            <a:endParaRPr lang="fr-FR" sz="1200" i="1" dirty="0">
              <a:solidFill>
                <a:schemeClr val="bg1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  <a:p>
            <a:pPr algn="ctr"/>
            <a:r>
              <a:rPr lang="fr-FR" sz="1200" i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843-224-8696</a:t>
            </a:r>
          </a:p>
          <a:p>
            <a:pPr algn="ctr"/>
            <a:r>
              <a:rPr lang="fr-FR" sz="1200" i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awhalen@century21properties.com</a:t>
            </a:r>
          </a:p>
          <a:p>
            <a:pPr algn="ctr"/>
            <a:r>
              <a:rPr lang="fr-FR" sz="1200" i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Century 21 Properties Plus</a:t>
            </a:r>
            <a:endParaRPr lang="en-US" sz="1000" i="1" dirty="0">
              <a:solidFill>
                <a:schemeClr val="bg1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5C8067E-4622-4B2C-BA79-1962562A124E}"/>
              </a:ext>
            </a:extLst>
          </p:cNvPr>
          <p:cNvSpPr/>
          <p:nvPr/>
        </p:nvSpPr>
        <p:spPr>
          <a:xfrm>
            <a:off x="371050" y="8153400"/>
            <a:ext cx="3429000" cy="1828800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6 45th Avenue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MLS# 19030157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$2,375,000</a:t>
            </a:r>
          </a:p>
          <a:p>
            <a:pPr algn="ctr"/>
            <a:endParaRPr lang="en-US" sz="1200" i="1" dirty="0">
              <a:solidFill>
                <a:schemeClr val="bg1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  <a:p>
            <a:pPr algn="ctr"/>
            <a:r>
              <a:rPr lang="en-US" sz="1200" i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Joanne Brockway</a:t>
            </a:r>
          </a:p>
          <a:p>
            <a:pPr algn="ctr"/>
            <a:r>
              <a:rPr lang="en-US" sz="1200" i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843-425-8273</a:t>
            </a:r>
          </a:p>
          <a:p>
            <a:pPr algn="ctr"/>
            <a:r>
              <a:rPr lang="en-US" sz="1200" i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jbrockway@kwchs.com</a:t>
            </a:r>
          </a:p>
          <a:p>
            <a:pPr algn="ctr"/>
            <a:r>
              <a:rPr lang="en-US" sz="1200" i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Keller Williams Realty Chas. Islands</a:t>
            </a:r>
            <a:endParaRPr lang="en-US" sz="1000" i="1" dirty="0">
              <a:solidFill>
                <a:schemeClr val="bg1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87DE7E-6628-41C6-AE53-A22383EF3AD6}"/>
              </a:ext>
            </a:extLst>
          </p:cNvPr>
          <p:cNvSpPr/>
          <p:nvPr/>
        </p:nvSpPr>
        <p:spPr>
          <a:xfrm>
            <a:off x="4428918" y="3946066"/>
            <a:ext cx="3429000" cy="1828800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6 36th Avenue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MLS# 20001502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$825,000</a:t>
            </a:r>
          </a:p>
          <a:p>
            <a:pPr algn="ctr"/>
            <a:endParaRPr lang="en-US" sz="1200" i="1" dirty="0">
              <a:solidFill>
                <a:schemeClr val="bg1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  <a:p>
            <a:pPr algn="ctr"/>
            <a:r>
              <a:rPr lang="en-US" sz="1200" i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Jeff Burda</a:t>
            </a:r>
          </a:p>
          <a:p>
            <a:pPr algn="ctr"/>
            <a:r>
              <a:rPr lang="en-US" sz="1200" i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843-830-5498</a:t>
            </a:r>
          </a:p>
          <a:p>
            <a:pPr algn="ctr"/>
            <a:r>
              <a:rPr lang="en-US" sz="1200" i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jeff@goldbugsc.com</a:t>
            </a:r>
          </a:p>
          <a:p>
            <a:pPr algn="ctr"/>
            <a:r>
              <a:rPr lang="en-US" sz="1200" i="1" dirty="0">
                <a:solidFill>
                  <a:schemeClr val="bg1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Brand Name Real Estate</a:t>
            </a:r>
            <a:endParaRPr lang="en-US" sz="1000" i="1" dirty="0">
              <a:solidFill>
                <a:schemeClr val="bg1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F080FCD-C45D-4A94-93EB-535350613DA6}"/>
              </a:ext>
            </a:extLst>
          </p:cNvPr>
          <p:cNvGrpSpPr/>
          <p:nvPr/>
        </p:nvGrpSpPr>
        <p:grpSpPr>
          <a:xfrm>
            <a:off x="713950" y="1842398"/>
            <a:ext cx="2743200" cy="1828800"/>
            <a:chOff x="485350" y="2235977"/>
            <a:chExt cx="2743200" cy="1828800"/>
          </a:xfrm>
        </p:grpSpPr>
        <p:pic>
          <p:nvPicPr>
            <p:cNvPr id="30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85350" y="2235977"/>
              <a:ext cx="2743200" cy="1636776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485350" y="3763156"/>
              <a:ext cx="2743200" cy="301621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US" sz="1360" b="1" i="1" dirty="0">
                  <a:solidFill>
                    <a:srgbClr val="FFFF00"/>
                  </a:solidFill>
                  <a:latin typeface="Quicksand" panose="02000503000000000000" pitchFamily="2" charset="0"/>
                </a:rPr>
                <a:t>Appetizers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4F585380-8F61-4D01-BC73-9CB9608CBADB}"/>
              </a:ext>
            </a:extLst>
          </p:cNvPr>
          <p:cNvGrpSpPr/>
          <p:nvPr/>
        </p:nvGrpSpPr>
        <p:grpSpPr>
          <a:xfrm>
            <a:off x="4771818" y="1842398"/>
            <a:ext cx="2743200" cy="1828800"/>
            <a:chOff x="4543218" y="2235977"/>
            <a:chExt cx="2743200" cy="1828800"/>
          </a:xfrm>
        </p:grpSpPr>
        <p:pic>
          <p:nvPicPr>
            <p:cNvPr id="16" name="Picture 8">
              <a:extLst>
                <a:ext uri="{FF2B5EF4-FFF2-40B4-BE49-F238E27FC236}">
                  <a16:creationId xmlns:a16="http://schemas.microsoft.com/office/drawing/2014/main" id="{FF89C63D-02AD-40B1-AF8E-914A55178E1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543218" y="2235977"/>
              <a:ext cx="2743200" cy="1536192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A1C44CF-6330-481A-943A-429A99E9DB1C}"/>
                </a:ext>
              </a:extLst>
            </p:cNvPr>
            <p:cNvSpPr/>
            <p:nvPr/>
          </p:nvSpPr>
          <p:spPr>
            <a:xfrm>
              <a:off x="4543218" y="3763156"/>
              <a:ext cx="2743200" cy="301621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US" sz="1360" b="1" i="1" dirty="0">
                  <a:solidFill>
                    <a:srgbClr val="FFFF00"/>
                  </a:solidFill>
                  <a:latin typeface="Quicksand" panose="02000503000000000000" pitchFamily="2" charset="0"/>
                </a:rPr>
                <a:t>Lunch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8A0FAFDF-6710-4297-BC06-3BD6FC73B6F6}"/>
              </a:ext>
            </a:extLst>
          </p:cNvPr>
          <p:cNvGrpSpPr/>
          <p:nvPr/>
        </p:nvGrpSpPr>
        <p:grpSpPr>
          <a:xfrm>
            <a:off x="713950" y="6049734"/>
            <a:ext cx="2743200" cy="1828800"/>
            <a:chOff x="485350" y="6154407"/>
            <a:chExt cx="2743200" cy="1828800"/>
          </a:xfrm>
        </p:grpSpPr>
        <p:pic>
          <p:nvPicPr>
            <p:cNvPr id="14" name="Picture 8">
              <a:extLst>
                <a:ext uri="{FF2B5EF4-FFF2-40B4-BE49-F238E27FC236}">
                  <a16:creationId xmlns:a16="http://schemas.microsoft.com/office/drawing/2014/main" id="{0C2ABC91-BCDC-415C-A062-E9F35B2E0B4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85350" y="6154407"/>
              <a:ext cx="2743200" cy="1536192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33359F8-59D7-4182-A78F-4162F0D42289}"/>
                </a:ext>
              </a:extLst>
            </p:cNvPr>
            <p:cNvSpPr/>
            <p:nvPr/>
          </p:nvSpPr>
          <p:spPr>
            <a:xfrm>
              <a:off x="485350" y="7681586"/>
              <a:ext cx="2743200" cy="301621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US" sz="1360" b="1" i="1" dirty="0">
                  <a:solidFill>
                    <a:srgbClr val="FFFF00"/>
                  </a:solidFill>
                  <a:latin typeface="Quicksand" panose="02000503000000000000" pitchFamily="2" charset="0"/>
                </a:rPr>
                <a:t>Lunch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5DA28C-FE0C-481B-B62C-5C7C0B4A63E9}"/>
              </a:ext>
            </a:extLst>
          </p:cNvPr>
          <p:cNvGrpSpPr/>
          <p:nvPr/>
        </p:nvGrpSpPr>
        <p:grpSpPr>
          <a:xfrm>
            <a:off x="4771818" y="6049734"/>
            <a:ext cx="2743200" cy="1828800"/>
            <a:chOff x="4543218" y="6154407"/>
            <a:chExt cx="2743200" cy="182880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543218" y="6154407"/>
              <a:ext cx="2743200" cy="1828800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AA3FAB3-67AA-408E-8F5A-05EC5960979C}"/>
                </a:ext>
              </a:extLst>
            </p:cNvPr>
            <p:cNvSpPr/>
            <p:nvPr/>
          </p:nvSpPr>
          <p:spPr>
            <a:xfrm>
              <a:off x="4543218" y="7681586"/>
              <a:ext cx="2743200" cy="301621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US" sz="1360" b="1" i="1" dirty="0">
                  <a:solidFill>
                    <a:srgbClr val="FFFF00"/>
                  </a:solidFill>
                  <a:latin typeface="Quicksand" panose="02000503000000000000" pitchFamily="2" charset="0"/>
                </a:rPr>
                <a:t>Dessert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04182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115</Words>
  <Application>Microsoft Office PowerPoint</Application>
  <PresentationFormat>Custom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Quicksand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42</cp:revision>
  <dcterms:created xsi:type="dcterms:W3CDTF">2006-08-16T00:00:00Z</dcterms:created>
  <dcterms:modified xsi:type="dcterms:W3CDTF">2020-01-18T18:16:49Z</dcterms:modified>
</cp:coreProperties>
</file>