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491"/>
    <a:srgbClr val="40587F"/>
    <a:srgbClr val="3F5579"/>
    <a:srgbClr val="4A6492"/>
    <a:srgbClr val="5E7DA9"/>
    <a:srgbClr val="4A6594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" y="2971800"/>
            <a:ext cx="7791767" cy="708659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A6492"/>
              </a:gs>
            </a:gsLst>
            <a:path path="circle">
              <a:fillToRect l="50000" t="50000" r="50000" b="50000"/>
            </a:path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" y="5029200"/>
            <a:ext cx="7791767" cy="147585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2400 Hartnett Boulevard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16003024 - $599,900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Jennifer Nipper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752" y="5084232"/>
            <a:ext cx="1821051" cy="1365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9526" y="2971800"/>
            <a:ext cx="776700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Isle of Palms</a:t>
            </a:r>
          </a:p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Multiple Open Houses</a:t>
            </a:r>
          </a:p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Sunday, August 21</a:t>
            </a:r>
            <a:r>
              <a:rPr lang="en-US" sz="2800" b="1" i="1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st</a:t>
            </a:r>
            <a:r>
              <a:rPr lang="en-US" sz="2800" b="1" i="1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, 12-4pm</a:t>
            </a:r>
            <a:endParaRPr lang="en-US" sz="2800" b="1" i="1" dirty="0">
              <a:ln w="12700">
                <a:noFill/>
                <a:prstDash val="solid"/>
              </a:ln>
              <a:solidFill>
                <a:srgbClr val="3AF8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74"/>
          <a:stretch/>
        </p:blipFill>
        <p:spPr bwMode="auto">
          <a:xfrm>
            <a:off x="5808057" y="5084232"/>
            <a:ext cx="1821051" cy="1365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752" y="6760632"/>
            <a:ext cx="1821051" cy="1365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8057" y="6760632"/>
            <a:ext cx="1821051" cy="1365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3" name="Title 1"/>
          <p:cNvSpPr txBox="1">
            <a:spLocks/>
          </p:cNvSpPr>
          <p:nvPr/>
        </p:nvSpPr>
        <p:spPr>
          <a:xfrm>
            <a:off x="4762" y="6705600"/>
            <a:ext cx="7791767" cy="1475852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2906 Hartnett Boulevard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15023524 - $650,000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True Edwards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843-442-6253 | true@trueedwards.com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762" y="8430148"/>
            <a:ext cx="7791767" cy="1475852"/>
            <a:chOff x="4762" y="7591948"/>
            <a:chExt cx="7791767" cy="1475852"/>
          </a:xfrm>
        </p:grpSpPr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9752" y="7605974"/>
              <a:ext cx="1821051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08057" y="7605974"/>
              <a:ext cx="1821051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44" name="Title 1"/>
            <p:cNvSpPr txBox="1">
              <a:spLocks/>
            </p:cNvSpPr>
            <p:nvPr/>
          </p:nvSpPr>
          <p:spPr>
            <a:xfrm>
              <a:off x="4762" y="7591948"/>
              <a:ext cx="7791767" cy="14758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algn="ctr" defTabSz="1018824" rtl="0" eaLnBrk="1" latinLnBrk="0" hangingPunct="1">
                <a:spcBef>
                  <a:spcPct val="0"/>
                </a:spcBef>
                <a:buNone/>
                <a:defRPr sz="49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  <a:t>21 21st Avenue</a:t>
              </a:r>
              <a:br>
                <a:rPr lang="en-US" sz="17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</a:br>
              <a:r>
                <a:rPr lang="en-US" sz="17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  <a:t>MLS# 16012055 | $577,000</a:t>
              </a:r>
              <a:br>
                <a:rPr lang="en-US" sz="17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  <a:t>Angela Jones</a:t>
              </a:r>
              <a:b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  <a:cs typeface="Microsoft Sans Serif" panose="020B0604020202020204" pitchFamily="34" charset="0"/>
                </a:rPr>
                <a:t>(843-883-9300 | angelaj@thejonescompany.org</a:t>
              </a:r>
              <a:endPara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09997" y="6095915"/>
            <a:ext cx="13405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48302" y="6111466"/>
            <a:ext cx="13405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2400 Hartnett Boulevard MLS# 16003024 - $599,900 Jennifer Nipper (843) 478-1800 | jen@AgentOwned.com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2016-08-19T23:39:59Z</dcterms:modified>
</cp:coreProperties>
</file>